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notesMasterIdLst>
    <p:notesMasterId r:id="rId83"/>
  </p:notes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496" r:id="rId15"/>
    <p:sldId id="259" r:id="rId16"/>
    <p:sldId id="474" r:id="rId17"/>
    <p:sldId id="493" r:id="rId18"/>
    <p:sldId id="284" r:id="rId19"/>
    <p:sldId id="268" r:id="rId20"/>
    <p:sldId id="257" r:id="rId21"/>
    <p:sldId id="433" r:id="rId22"/>
    <p:sldId id="406" r:id="rId23"/>
    <p:sldId id="494" r:id="rId24"/>
    <p:sldId id="498" r:id="rId25"/>
    <p:sldId id="418" r:id="rId26"/>
    <p:sldId id="420" r:id="rId27"/>
    <p:sldId id="422" r:id="rId28"/>
    <p:sldId id="263" r:id="rId29"/>
    <p:sldId id="269" r:id="rId30"/>
    <p:sldId id="270" r:id="rId31"/>
    <p:sldId id="416" r:id="rId32"/>
    <p:sldId id="497" r:id="rId33"/>
    <p:sldId id="271" r:id="rId34"/>
    <p:sldId id="459" r:id="rId35"/>
    <p:sldId id="473" r:id="rId36"/>
    <p:sldId id="475" r:id="rId37"/>
    <p:sldId id="456" r:id="rId38"/>
    <p:sldId id="460" r:id="rId39"/>
    <p:sldId id="470" r:id="rId40"/>
    <p:sldId id="471" r:id="rId41"/>
    <p:sldId id="434" r:id="rId42"/>
    <p:sldId id="423" r:id="rId43"/>
    <p:sldId id="431" r:id="rId44"/>
    <p:sldId id="437" r:id="rId45"/>
    <p:sldId id="272" r:id="rId46"/>
    <p:sldId id="466" r:id="rId47"/>
    <p:sldId id="477" r:id="rId48"/>
    <p:sldId id="462" r:id="rId49"/>
    <p:sldId id="461" r:id="rId50"/>
    <p:sldId id="435" r:id="rId51"/>
    <p:sldId id="448" r:id="rId52"/>
    <p:sldId id="451" r:id="rId53"/>
    <p:sldId id="449" r:id="rId54"/>
    <p:sldId id="485" r:id="rId55"/>
    <p:sldId id="492" r:id="rId56"/>
    <p:sldId id="488" r:id="rId57"/>
    <p:sldId id="489" r:id="rId58"/>
    <p:sldId id="483" r:id="rId59"/>
    <p:sldId id="436" r:id="rId60"/>
    <p:sldId id="452" r:id="rId61"/>
    <p:sldId id="454" r:id="rId62"/>
    <p:sldId id="275" r:id="rId63"/>
    <p:sldId id="282" r:id="rId64"/>
    <p:sldId id="479" r:id="rId65"/>
    <p:sldId id="481" r:id="rId66"/>
    <p:sldId id="482" r:id="rId67"/>
    <p:sldId id="487" r:id="rId68"/>
    <p:sldId id="490" r:id="rId69"/>
    <p:sldId id="491" r:id="rId70"/>
    <p:sldId id="444" r:id="rId71"/>
    <p:sldId id="468" r:id="rId72"/>
    <p:sldId id="486" r:id="rId73"/>
    <p:sldId id="478" r:id="rId74"/>
    <p:sldId id="283" r:id="rId75"/>
    <p:sldId id="439" r:id="rId76"/>
    <p:sldId id="281" r:id="rId77"/>
    <p:sldId id="279" r:id="rId78"/>
    <p:sldId id="260" r:id="rId79"/>
    <p:sldId id="278" r:id="rId80"/>
    <p:sldId id="457" r:id="rId81"/>
    <p:sldId id="285" r:id="rId82"/>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a:srgbClr val="0066FF"/>
    <a:srgbClr val="FFFF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70832B-8BF5-458E-A7C4-5D1D7E3B5E16}" v="19" dt="2023-03-14T17:02:59.8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0995" autoAdjust="0"/>
  </p:normalViewPr>
  <p:slideViewPr>
    <p:cSldViewPr>
      <p:cViewPr varScale="1">
        <p:scale>
          <a:sx n="164" d="100"/>
          <a:sy n="164" d="100"/>
        </p:scale>
        <p:origin x="1824" y="144"/>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70832B-8BF5-458E-A7C4-5D1D7E3B5E16}"/>
    <pc:docChg chg="undo custSel addSld delSld modSld sldOrd">
      <pc:chgData name="Rowland, Mark" userId="3257edc4-6956-4e33-9c8e-27f8fc6fa997" providerId="ADAL" clId="{0B70832B-8BF5-458E-A7C4-5D1D7E3B5E16}" dt="2023-03-15T04:32:33.891" v="1273" actId="1076"/>
      <pc:docMkLst>
        <pc:docMk/>
      </pc:docMkLst>
      <pc:sldChg chg="modSp mod">
        <pc:chgData name="Rowland, Mark" userId="3257edc4-6956-4e33-9c8e-27f8fc6fa997" providerId="ADAL" clId="{0B70832B-8BF5-458E-A7C4-5D1D7E3B5E16}" dt="2023-03-14T16:31:19.309" v="1244" actId="207"/>
        <pc:sldMkLst>
          <pc:docMk/>
          <pc:sldMk cId="5936427" sldId="271"/>
        </pc:sldMkLst>
        <pc:spChg chg="mod">
          <ac:chgData name="Rowland, Mark" userId="3257edc4-6956-4e33-9c8e-27f8fc6fa997" providerId="ADAL" clId="{0B70832B-8BF5-458E-A7C4-5D1D7E3B5E16}" dt="2023-03-14T16:31:19.309" v="1244" actId="207"/>
          <ac:spMkLst>
            <pc:docMk/>
            <pc:sldMk cId="5936427" sldId="271"/>
            <ac:spMk id="3" creationId="{3895F54E-BC11-410A-9F1A-01FF55C6D315}"/>
          </ac:spMkLst>
        </pc:spChg>
      </pc:sldChg>
      <pc:sldChg chg="delSp modSp mod">
        <pc:chgData name="Rowland, Mark" userId="3257edc4-6956-4e33-9c8e-27f8fc6fa997" providerId="ADAL" clId="{0B70832B-8BF5-458E-A7C4-5D1D7E3B5E16}" dt="2023-03-14T03:27:03.425" v="999" actId="1076"/>
        <pc:sldMkLst>
          <pc:docMk/>
          <pc:sldMk cId="4186280936" sldId="284"/>
        </pc:sldMkLst>
        <pc:spChg chg="mod">
          <ac:chgData name="Rowland, Mark" userId="3257edc4-6956-4e33-9c8e-27f8fc6fa997" providerId="ADAL" clId="{0B70832B-8BF5-458E-A7C4-5D1D7E3B5E16}" dt="2023-03-14T03:26:58.617" v="998" actId="1076"/>
          <ac:spMkLst>
            <pc:docMk/>
            <pc:sldMk cId="4186280936" sldId="284"/>
            <ac:spMk id="3" creationId="{00000000-0000-0000-0000-000000000000}"/>
          </ac:spMkLst>
        </pc:spChg>
        <pc:picChg chg="mod">
          <ac:chgData name="Rowland, Mark" userId="3257edc4-6956-4e33-9c8e-27f8fc6fa997" providerId="ADAL" clId="{0B70832B-8BF5-458E-A7C4-5D1D7E3B5E16}" dt="2023-03-14T03:27:03.425" v="999" actId="1076"/>
          <ac:picMkLst>
            <pc:docMk/>
            <pc:sldMk cId="4186280936" sldId="284"/>
            <ac:picMk id="4" creationId="{BFBDEB55-970B-4A62-A3F3-25D5F85CD0A7}"/>
          </ac:picMkLst>
        </pc:picChg>
        <pc:picChg chg="del">
          <ac:chgData name="Rowland, Mark" userId="3257edc4-6956-4e33-9c8e-27f8fc6fa997" providerId="ADAL" clId="{0B70832B-8BF5-458E-A7C4-5D1D7E3B5E16}" dt="2023-03-14T03:26:37.800" v="994" actId="478"/>
          <ac:picMkLst>
            <pc:docMk/>
            <pc:sldMk cId="4186280936" sldId="284"/>
            <ac:picMk id="1026" creationId="{00000000-0000-0000-0000-000000000000}"/>
          </ac:picMkLst>
        </pc:picChg>
      </pc:sldChg>
      <pc:sldChg chg="modSp mod">
        <pc:chgData name="Rowland, Mark" userId="3257edc4-6956-4e33-9c8e-27f8fc6fa997" providerId="ADAL" clId="{0B70832B-8BF5-458E-A7C4-5D1D7E3B5E16}" dt="2023-02-27T17:39:50.261" v="670" actId="20577"/>
        <pc:sldMkLst>
          <pc:docMk/>
          <pc:sldMk cId="3048316156" sldId="416"/>
        </pc:sldMkLst>
        <pc:spChg chg="mod">
          <ac:chgData name="Rowland, Mark" userId="3257edc4-6956-4e33-9c8e-27f8fc6fa997" providerId="ADAL" clId="{0B70832B-8BF5-458E-A7C4-5D1D7E3B5E16}" dt="2023-02-27T17:39:50.261" v="670" actId="20577"/>
          <ac:spMkLst>
            <pc:docMk/>
            <pc:sldMk cId="3048316156" sldId="416"/>
            <ac:spMk id="6" creationId="{00000000-0000-0000-0000-000000000000}"/>
          </ac:spMkLst>
        </pc:spChg>
      </pc:sldChg>
      <pc:sldChg chg="modSp mod">
        <pc:chgData name="Rowland, Mark" userId="3257edc4-6956-4e33-9c8e-27f8fc6fa997" providerId="ADAL" clId="{0B70832B-8BF5-458E-A7C4-5D1D7E3B5E16}" dt="2023-03-14T03:45:54.104" v="1132" actId="20577"/>
        <pc:sldMkLst>
          <pc:docMk/>
          <pc:sldMk cId="2424955550" sldId="422"/>
        </pc:sldMkLst>
        <pc:spChg chg="mod">
          <ac:chgData name="Rowland, Mark" userId="3257edc4-6956-4e33-9c8e-27f8fc6fa997" providerId="ADAL" clId="{0B70832B-8BF5-458E-A7C4-5D1D7E3B5E16}" dt="2023-03-14T03:45:54.104" v="1132" actId="20577"/>
          <ac:spMkLst>
            <pc:docMk/>
            <pc:sldMk cId="2424955550" sldId="422"/>
            <ac:spMk id="2" creationId="{00000000-0000-0000-0000-000000000000}"/>
          </ac:spMkLst>
        </pc:spChg>
      </pc:sldChg>
      <pc:sldChg chg="ord">
        <pc:chgData name="Rowland, Mark" userId="3257edc4-6956-4e33-9c8e-27f8fc6fa997" providerId="ADAL" clId="{0B70832B-8BF5-458E-A7C4-5D1D7E3B5E16}" dt="2023-03-02T15:30:02.107" v="993"/>
        <pc:sldMkLst>
          <pc:docMk/>
          <pc:sldMk cId="384723944" sldId="456"/>
        </pc:sldMkLst>
      </pc:sldChg>
      <pc:sldChg chg="modSp mod">
        <pc:chgData name="Rowland, Mark" userId="3257edc4-6956-4e33-9c8e-27f8fc6fa997" providerId="ADAL" clId="{0B70832B-8BF5-458E-A7C4-5D1D7E3B5E16}" dt="2023-03-14T16:25:46.993" v="1238" actId="207"/>
        <pc:sldMkLst>
          <pc:docMk/>
          <pc:sldMk cId="2360614338" sldId="470"/>
        </pc:sldMkLst>
        <pc:spChg chg="mod">
          <ac:chgData name="Rowland, Mark" userId="3257edc4-6956-4e33-9c8e-27f8fc6fa997" providerId="ADAL" clId="{0B70832B-8BF5-458E-A7C4-5D1D7E3B5E16}" dt="2023-03-14T16:25:46.993" v="1238" actId="207"/>
          <ac:spMkLst>
            <pc:docMk/>
            <pc:sldMk cId="2360614338" sldId="470"/>
            <ac:spMk id="3" creationId="{00000000-0000-0000-0000-000000000000}"/>
          </ac:spMkLst>
        </pc:spChg>
        <pc:spChg chg="mod">
          <ac:chgData name="Rowland, Mark" userId="3257edc4-6956-4e33-9c8e-27f8fc6fa997" providerId="ADAL" clId="{0B70832B-8BF5-458E-A7C4-5D1D7E3B5E16}" dt="2023-02-27T17:06:36.899" v="598" actId="14100"/>
          <ac:spMkLst>
            <pc:docMk/>
            <pc:sldMk cId="2360614338" sldId="470"/>
            <ac:spMk id="4" creationId="{00000000-0000-0000-0000-000000000000}"/>
          </ac:spMkLst>
        </pc:spChg>
      </pc:sldChg>
      <pc:sldChg chg="modSp mod">
        <pc:chgData name="Rowland, Mark" userId="3257edc4-6956-4e33-9c8e-27f8fc6fa997" providerId="ADAL" clId="{0B70832B-8BF5-458E-A7C4-5D1D7E3B5E16}" dt="2023-03-14T16:26:11.358" v="1240" actId="207"/>
        <pc:sldMkLst>
          <pc:docMk/>
          <pc:sldMk cId="3885543325" sldId="471"/>
        </pc:sldMkLst>
        <pc:spChg chg="mod">
          <ac:chgData name="Rowland, Mark" userId="3257edc4-6956-4e33-9c8e-27f8fc6fa997" providerId="ADAL" clId="{0B70832B-8BF5-458E-A7C4-5D1D7E3B5E16}" dt="2023-03-14T16:26:07.374" v="1239" actId="207"/>
          <ac:spMkLst>
            <pc:docMk/>
            <pc:sldMk cId="3885543325" sldId="471"/>
            <ac:spMk id="3" creationId="{00000000-0000-0000-0000-000000000000}"/>
          </ac:spMkLst>
        </pc:spChg>
        <pc:spChg chg="mod">
          <ac:chgData name="Rowland, Mark" userId="3257edc4-6956-4e33-9c8e-27f8fc6fa997" providerId="ADAL" clId="{0B70832B-8BF5-458E-A7C4-5D1D7E3B5E16}" dt="2023-03-14T16:26:11.358" v="1240" actId="207"/>
          <ac:spMkLst>
            <pc:docMk/>
            <pc:sldMk cId="3885543325" sldId="471"/>
            <ac:spMk id="4" creationId="{00000000-0000-0000-0000-000000000000}"/>
          </ac:spMkLst>
        </pc:spChg>
      </pc:sldChg>
      <pc:sldChg chg="modSp mod ord">
        <pc:chgData name="Rowland, Mark" userId="3257edc4-6956-4e33-9c8e-27f8fc6fa997" providerId="ADAL" clId="{0B70832B-8BF5-458E-A7C4-5D1D7E3B5E16}" dt="2023-03-01T02:58:32.368" v="691"/>
        <pc:sldMkLst>
          <pc:docMk/>
          <pc:sldMk cId="4132808174" sldId="474"/>
        </pc:sldMkLst>
        <pc:spChg chg="mod">
          <ac:chgData name="Rowland, Mark" userId="3257edc4-6956-4e33-9c8e-27f8fc6fa997" providerId="ADAL" clId="{0B70832B-8BF5-458E-A7C4-5D1D7E3B5E16}" dt="2023-02-27T16:13:40.366" v="10" actId="20577"/>
          <ac:spMkLst>
            <pc:docMk/>
            <pc:sldMk cId="4132808174" sldId="474"/>
            <ac:spMk id="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2"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3" creationId="{00000000-0000-0000-0000-000000000000}"/>
          </ac:spMkLst>
        </pc:spChg>
        <pc:spChg chg="mod">
          <ac:chgData name="Rowland, Mark" userId="3257edc4-6956-4e33-9c8e-27f8fc6fa997" providerId="ADAL" clId="{0B70832B-8BF5-458E-A7C4-5D1D7E3B5E16}" dt="2023-02-27T16:12:43.699" v="0" actId="1076"/>
          <ac:spMkLst>
            <pc:docMk/>
            <pc:sldMk cId="4132808174" sldId="474"/>
            <ac:spMk id="18" creationId="{00000000-0000-0000-0000-000000000000}"/>
          </ac:spMkLst>
        </pc:spChg>
        <pc:grpChg chg="mod">
          <ac:chgData name="Rowland, Mark" userId="3257edc4-6956-4e33-9c8e-27f8fc6fa997" providerId="ADAL" clId="{0B70832B-8BF5-458E-A7C4-5D1D7E3B5E16}" dt="2023-02-27T16:12:43.699" v="0" actId="1076"/>
          <ac:grpSpMkLst>
            <pc:docMk/>
            <pc:sldMk cId="4132808174" sldId="474"/>
            <ac:grpSpMk id="19" creationId="{00000000-0000-0000-0000-000000000000}"/>
          </ac:grpSpMkLst>
        </pc:grpChg>
        <pc:picChg chg="mod">
          <ac:chgData name="Rowland, Mark" userId="3257edc4-6956-4e33-9c8e-27f8fc6fa997" providerId="ADAL" clId="{0B70832B-8BF5-458E-A7C4-5D1D7E3B5E16}" dt="2023-02-27T16:12:43.699" v="0" actId="1076"/>
          <ac:picMkLst>
            <pc:docMk/>
            <pc:sldMk cId="4132808174" sldId="474"/>
            <ac:picMk id="1027" creationId="{00000000-0000-0000-0000-000000000000}"/>
          </ac:picMkLst>
        </pc:picChg>
        <pc:cxnChg chg="mod">
          <ac:chgData name="Rowland, Mark" userId="3257edc4-6956-4e33-9c8e-27f8fc6fa997" providerId="ADAL" clId="{0B70832B-8BF5-458E-A7C4-5D1D7E3B5E16}" dt="2023-02-27T16:12:50.874" v="1" actId="14100"/>
          <ac:cxnSpMkLst>
            <pc:docMk/>
            <pc:sldMk cId="4132808174" sldId="474"/>
            <ac:cxnSpMk id="14" creationId="{00000000-0000-0000-0000-000000000000}"/>
          </ac:cxnSpMkLst>
        </pc:cxnChg>
        <pc:cxnChg chg="mod">
          <ac:chgData name="Rowland, Mark" userId="3257edc4-6956-4e33-9c8e-27f8fc6fa997" providerId="ADAL" clId="{0B70832B-8BF5-458E-A7C4-5D1D7E3B5E16}" dt="2023-02-27T16:12:43.699" v="0" actId="1076"/>
          <ac:cxnSpMkLst>
            <pc:docMk/>
            <pc:sldMk cId="4132808174" sldId="474"/>
            <ac:cxnSpMk id="15" creationId="{00000000-0000-0000-0000-000000000000}"/>
          </ac:cxnSpMkLst>
        </pc:cxnChg>
      </pc:sldChg>
      <pc:sldChg chg="addSp delSp modSp mod">
        <pc:chgData name="Rowland, Mark" userId="3257edc4-6956-4e33-9c8e-27f8fc6fa997" providerId="ADAL" clId="{0B70832B-8BF5-458E-A7C4-5D1D7E3B5E16}" dt="2023-03-15T04:32:33.891" v="1273" actId="1076"/>
        <pc:sldMkLst>
          <pc:docMk/>
          <pc:sldMk cId="3374723285" sldId="492"/>
        </pc:sldMkLst>
        <pc:spChg chg="mod">
          <ac:chgData name="Rowland, Mark" userId="3257edc4-6956-4e33-9c8e-27f8fc6fa997" providerId="ADAL" clId="{0B70832B-8BF5-458E-A7C4-5D1D7E3B5E16}" dt="2023-03-15T04:28:44.323" v="1251" actId="1076"/>
          <ac:spMkLst>
            <pc:docMk/>
            <pc:sldMk cId="3374723285" sldId="492"/>
            <ac:spMk id="102" creationId="{00000000-0000-0000-0000-000000000000}"/>
          </ac:spMkLst>
        </pc:spChg>
        <pc:spChg chg="mod">
          <ac:chgData name="Rowland, Mark" userId="3257edc4-6956-4e33-9c8e-27f8fc6fa997" providerId="ADAL" clId="{0B70832B-8BF5-458E-A7C4-5D1D7E3B5E16}" dt="2023-03-15T04:32:33.891" v="1273" actId="1076"/>
          <ac:spMkLst>
            <pc:docMk/>
            <pc:sldMk cId="3374723285" sldId="492"/>
            <ac:spMk id="107" creationId="{00000000-0000-0000-0000-000000000000}"/>
          </ac:spMkLst>
        </pc:spChg>
        <pc:spChg chg="mod">
          <ac:chgData name="Rowland, Mark" userId="3257edc4-6956-4e33-9c8e-27f8fc6fa997" providerId="ADAL" clId="{0B70832B-8BF5-458E-A7C4-5D1D7E3B5E16}" dt="2023-03-15T04:31:53.795" v="1267" actId="1076"/>
          <ac:spMkLst>
            <pc:docMk/>
            <pc:sldMk cId="3374723285" sldId="492"/>
            <ac:spMk id="122" creationId="{00000000-0000-0000-0000-000000000000}"/>
          </ac:spMkLst>
        </pc:spChg>
        <pc:picChg chg="del">
          <ac:chgData name="Rowland, Mark" userId="3257edc4-6956-4e33-9c8e-27f8fc6fa997" providerId="ADAL" clId="{0B70832B-8BF5-458E-A7C4-5D1D7E3B5E16}" dt="2023-03-15T04:28:52.886" v="1252" actId="478"/>
          <ac:picMkLst>
            <pc:docMk/>
            <pc:sldMk cId="3374723285" sldId="492"/>
            <ac:picMk id="5" creationId="{B71AD721-2BF9-4D87-B310-67C64B856005}"/>
          </ac:picMkLst>
        </pc:picChg>
        <pc:picChg chg="add mod ord">
          <ac:chgData name="Rowland, Mark" userId="3257edc4-6956-4e33-9c8e-27f8fc6fa997" providerId="ADAL" clId="{0B70832B-8BF5-458E-A7C4-5D1D7E3B5E16}" dt="2023-03-15T04:32:19.820" v="1271" actId="1076"/>
          <ac:picMkLst>
            <pc:docMk/>
            <pc:sldMk cId="3374723285" sldId="492"/>
            <ac:picMk id="23" creationId="{4D82F457-1636-120E-3869-72743EBAF5AA}"/>
          </ac:picMkLst>
        </pc:picChg>
        <pc:picChg chg="del">
          <ac:chgData name="Rowland, Mark" userId="3257edc4-6956-4e33-9c8e-27f8fc6fa997" providerId="ADAL" clId="{0B70832B-8BF5-458E-A7C4-5D1D7E3B5E16}" dt="2023-03-15T04:28:53.904" v="1253" actId="478"/>
          <ac:picMkLst>
            <pc:docMk/>
            <pc:sldMk cId="3374723285" sldId="492"/>
            <ac:picMk id="24" creationId="{ABBDE9EC-02CD-4593-986F-D8F579BBF18D}"/>
          </ac:picMkLst>
        </pc:picChg>
        <pc:cxnChg chg="mod">
          <ac:chgData name="Rowland, Mark" userId="3257edc4-6956-4e33-9c8e-27f8fc6fa997" providerId="ADAL" clId="{0B70832B-8BF5-458E-A7C4-5D1D7E3B5E16}" dt="2023-03-15T04:32:25.745" v="1272" actId="14100"/>
          <ac:cxnSpMkLst>
            <pc:docMk/>
            <pc:sldMk cId="3374723285" sldId="492"/>
            <ac:cxnSpMk id="105" creationId="{00000000-0000-0000-0000-000000000000}"/>
          </ac:cxnSpMkLst>
        </pc:cxnChg>
        <pc:cxnChg chg="mod">
          <ac:chgData name="Rowland, Mark" userId="3257edc4-6956-4e33-9c8e-27f8fc6fa997" providerId="ADAL" clId="{0B70832B-8BF5-458E-A7C4-5D1D7E3B5E16}" dt="2023-03-15T04:28:20.165" v="1249" actId="14100"/>
          <ac:cxnSpMkLst>
            <pc:docMk/>
            <pc:sldMk cId="3374723285" sldId="492"/>
            <ac:cxnSpMk id="108" creationId="{00000000-0000-0000-0000-000000000000}"/>
          </ac:cxnSpMkLst>
        </pc:cxnChg>
        <pc:cxnChg chg="mod">
          <ac:chgData name="Rowland, Mark" userId="3257edc4-6956-4e33-9c8e-27f8fc6fa997" providerId="ADAL" clId="{0B70832B-8BF5-458E-A7C4-5D1D7E3B5E16}" dt="2023-03-15T04:32:15.846" v="1270" actId="14100"/>
          <ac:cxnSpMkLst>
            <pc:docMk/>
            <pc:sldMk cId="3374723285" sldId="492"/>
            <ac:cxnSpMk id="118" creationId="{00000000-0000-0000-0000-000000000000}"/>
          </ac:cxnSpMkLst>
        </pc:cxnChg>
      </pc:sldChg>
      <pc:sldChg chg="addSp delSp modSp add mod ord">
        <pc:chgData name="Rowland, Mark" userId="3257edc4-6956-4e33-9c8e-27f8fc6fa997" providerId="ADAL" clId="{0B70832B-8BF5-458E-A7C4-5D1D7E3B5E16}" dt="2023-03-01T02:58:35.269" v="693"/>
        <pc:sldMkLst>
          <pc:docMk/>
          <pc:sldMk cId="1799169364" sldId="493"/>
        </pc:sldMkLst>
        <pc:spChg chg="mod">
          <ac:chgData name="Rowland, Mark" userId="3257edc4-6956-4e33-9c8e-27f8fc6fa997" providerId="ADAL" clId="{0B70832B-8BF5-458E-A7C4-5D1D7E3B5E16}" dt="2023-02-27T16:22:21.317" v="75" actId="27636"/>
          <ac:spMkLst>
            <pc:docMk/>
            <pc:sldMk cId="1799169364" sldId="493"/>
            <ac:spMk id="2" creationId="{00000000-0000-0000-0000-000000000000}"/>
          </ac:spMkLst>
        </pc:spChg>
        <pc:spChg chg="mod">
          <ac:chgData name="Rowland, Mark" userId="3257edc4-6956-4e33-9c8e-27f8fc6fa997" providerId="ADAL" clId="{0B70832B-8BF5-458E-A7C4-5D1D7E3B5E16}" dt="2023-02-27T16:48:58.080" v="588" actId="20577"/>
          <ac:spMkLst>
            <pc:docMk/>
            <pc:sldMk cId="1799169364" sldId="493"/>
            <ac:spMk id="3" creationId="{00000000-0000-0000-0000-000000000000}"/>
          </ac:spMkLst>
        </pc:spChg>
        <pc:grpChg chg="del">
          <ac:chgData name="Rowland, Mark" userId="3257edc4-6956-4e33-9c8e-27f8fc6fa997" providerId="ADAL" clId="{0B70832B-8BF5-458E-A7C4-5D1D7E3B5E16}" dt="2023-02-27T16:23:40.003" v="104" actId="478"/>
          <ac:grpSpMkLst>
            <pc:docMk/>
            <pc:sldMk cId="1799169364" sldId="493"/>
            <ac:grpSpMk id="19" creationId="{00000000-0000-0000-0000-000000000000}"/>
          </ac:grpSpMkLst>
        </pc:grpChg>
        <pc:picChg chg="add mod ord">
          <ac:chgData name="Rowland, Mark" userId="3257edc4-6956-4e33-9c8e-27f8fc6fa997" providerId="ADAL" clId="{0B70832B-8BF5-458E-A7C4-5D1D7E3B5E16}" dt="2023-02-27T16:24:06.744" v="110" actId="167"/>
          <ac:picMkLst>
            <pc:docMk/>
            <pc:sldMk cId="1799169364" sldId="493"/>
            <ac:picMk id="5" creationId="{76A9446C-3A89-96EC-A0AB-5CC04A6A99CB}"/>
          </ac:picMkLst>
        </pc:picChg>
        <pc:picChg chg="add mod">
          <ac:chgData name="Rowland, Mark" userId="3257edc4-6956-4e33-9c8e-27f8fc6fa997" providerId="ADAL" clId="{0B70832B-8BF5-458E-A7C4-5D1D7E3B5E16}" dt="2023-02-27T16:48:16.438" v="545" actId="14100"/>
          <ac:picMkLst>
            <pc:docMk/>
            <pc:sldMk cId="1799169364" sldId="493"/>
            <ac:picMk id="27" creationId="{71219FE7-FD19-C4DE-8C26-782F51DD7164}"/>
          </ac:picMkLst>
        </pc:picChg>
        <pc:cxnChg chg="add mod">
          <ac:chgData name="Rowland, Mark" userId="3257edc4-6956-4e33-9c8e-27f8fc6fa997" providerId="ADAL" clId="{0B70832B-8BF5-458E-A7C4-5D1D7E3B5E16}" dt="2023-02-27T16:46:58.575" v="539" actId="14100"/>
          <ac:cxnSpMkLst>
            <pc:docMk/>
            <pc:sldMk cId="1799169364" sldId="493"/>
            <ac:cxnSpMk id="10" creationId="{0D7428C6-346B-DC07-EBC0-328C1B157EF0}"/>
          </ac:cxnSpMkLst>
        </pc:cxnChg>
        <pc:cxnChg chg="mod">
          <ac:chgData name="Rowland, Mark" userId="3257edc4-6956-4e33-9c8e-27f8fc6fa997" providerId="ADAL" clId="{0B70832B-8BF5-458E-A7C4-5D1D7E3B5E16}" dt="2023-02-27T16:46:55.358" v="538" actId="14100"/>
          <ac:cxnSpMkLst>
            <pc:docMk/>
            <pc:sldMk cId="1799169364" sldId="493"/>
            <ac:cxnSpMk id="14" creationId="{00000000-0000-0000-0000-000000000000}"/>
          </ac:cxnSpMkLst>
        </pc:cxnChg>
        <pc:cxnChg chg="del">
          <ac:chgData name="Rowland, Mark" userId="3257edc4-6956-4e33-9c8e-27f8fc6fa997" providerId="ADAL" clId="{0B70832B-8BF5-458E-A7C4-5D1D7E3B5E16}" dt="2023-02-27T16:23:52.703" v="108" actId="478"/>
          <ac:cxnSpMkLst>
            <pc:docMk/>
            <pc:sldMk cId="1799169364" sldId="493"/>
            <ac:cxnSpMk id="15" creationId="{00000000-0000-0000-0000-000000000000}"/>
          </ac:cxnSpMkLst>
        </pc:cxnChg>
        <pc:cxnChg chg="add mod">
          <ac:chgData name="Rowland, Mark" userId="3257edc4-6956-4e33-9c8e-27f8fc6fa997" providerId="ADAL" clId="{0B70832B-8BF5-458E-A7C4-5D1D7E3B5E16}" dt="2023-02-27T16:49:42.770" v="596" actId="14100"/>
          <ac:cxnSpMkLst>
            <pc:docMk/>
            <pc:sldMk cId="1799169364" sldId="493"/>
            <ac:cxnSpMk id="28" creationId="{0F616531-F322-9A72-F710-DE6EA60E707F}"/>
          </ac:cxnSpMkLst>
        </pc:cxnChg>
        <pc:cxnChg chg="add mod">
          <ac:chgData name="Rowland, Mark" userId="3257edc4-6956-4e33-9c8e-27f8fc6fa997" providerId="ADAL" clId="{0B70832B-8BF5-458E-A7C4-5D1D7E3B5E16}" dt="2023-02-27T16:49:34.063" v="595" actId="14100"/>
          <ac:cxnSpMkLst>
            <pc:docMk/>
            <pc:sldMk cId="1799169364" sldId="493"/>
            <ac:cxnSpMk id="31" creationId="{5E3EF04F-6F1C-7A3D-E784-4B559EBBE1F0}"/>
          </ac:cxnSpMkLst>
        </pc:cxnChg>
      </pc:sldChg>
      <pc:sldChg chg="modSp new mod">
        <pc:chgData name="Rowland, Mark" userId="3257edc4-6956-4e33-9c8e-27f8fc6fa997" providerId="ADAL" clId="{0B70832B-8BF5-458E-A7C4-5D1D7E3B5E16}" dt="2023-03-14T17:05:23.289" v="1247" actId="27636"/>
        <pc:sldMkLst>
          <pc:docMk/>
          <pc:sldMk cId="301362358" sldId="494"/>
        </pc:sldMkLst>
        <pc:spChg chg="mod">
          <ac:chgData name="Rowland, Mark" userId="3257edc4-6956-4e33-9c8e-27f8fc6fa997" providerId="ADAL" clId="{0B70832B-8BF5-458E-A7C4-5D1D7E3B5E16}" dt="2023-02-27T18:17:13.605" v="684" actId="1076"/>
          <ac:spMkLst>
            <pc:docMk/>
            <pc:sldMk cId="301362358" sldId="494"/>
            <ac:spMk id="2" creationId="{B0A7C8A4-0A19-5EC6-64D7-4EFDFDE04506}"/>
          </ac:spMkLst>
        </pc:spChg>
        <pc:spChg chg="mod">
          <ac:chgData name="Rowland, Mark" userId="3257edc4-6956-4e33-9c8e-27f8fc6fa997" providerId="ADAL" clId="{0B70832B-8BF5-458E-A7C4-5D1D7E3B5E16}" dt="2023-03-14T17:05:23.289" v="1247" actId="27636"/>
          <ac:spMkLst>
            <pc:docMk/>
            <pc:sldMk cId="301362358" sldId="494"/>
            <ac:spMk id="3" creationId="{A0379B1F-0E71-9855-2502-924531DDBA91}"/>
          </ac:spMkLst>
        </pc:spChg>
      </pc:sldChg>
      <pc:sldChg chg="modSp new del mod">
        <pc:chgData name="Rowland, Mark" userId="3257edc4-6956-4e33-9c8e-27f8fc6fa997" providerId="ADAL" clId="{0B70832B-8BF5-458E-A7C4-5D1D7E3B5E16}" dt="2023-03-01T03:07:32.837" v="937" actId="47"/>
        <pc:sldMkLst>
          <pc:docMk/>
          <pc:sldMk cId="3581776571" sldId="495"/>
        </pc:sldMkLst>
        <pc:spChg chg="mod">
          <ac:chgData name="Rowland, Mark" userId="3257edc4-6956-4e33-9c8e-27f8fc6fa997" providerId="ADAL" clId="{0B70832B-8BF5-458E-A7C4-5D1D7E3B5E16}" dt="2023-03-01T02:59:37.892" v="718" actId="20577"/>
          <ac:spMkLst>
            <pc:docMk/>
            <pc:sldMk cId="3581776571" sldId="495"/>
            <ac:spMk id="2" creationId="{D122D8A5-DBE2-724F-170D-EEFA630C3D7D}"/>
          </ac:spMkLst>
        </pc:spChg>
        <pc:spChg chg="mod">
          <ac:chgData name="Rowland, Mark" userId="3257edc4-6956-4e33-9c8e-27f8fc6fa997" providerId="ADAL" clId="{0B70832B-8BF5-458E-A7C4-5D1D7E3B5E16}" dt="2023-03-01T03:06:31.075" v="927" actId="115"/>
          <ac:spMkLst>
            <pc:docMk/>
            <pc:sldMk cId="3581776571" sldId="495"/>
            <ac:spMk id="3" creationId="{B259EE17-3B38-DBEA-1237-90F20A15FFC8}"/>
          </ac:spMkLst>
        </pc:spChg>
      </pc:sldChg>
      <pc:sldChg chg="modSp new mod">
        <pc:chgData name="Rowland, Mark" userId="3257edc4-6956-4e33-9c8e-27f8fc6fa997" providerId="ADAL" clId="{0B70832B-8BF5-458E-A7C4-5D1D7E3B5E16}" dt="2023-03-01T03:09:04.352" v="987" actId="5793"/>
        <pc:sldMkLst>
          <pc:docMk/>
          <pc:sldMk cId="2137052966" sldId="496"/>
        </pc:sldMkLst>
        <pc:spChg chg="mod">
          <ac:chgData name="Rowland, Mark" userId="3257edc4-6956-4e33-9c8e-27f8fc6fa997" providerId="ADAL" clId="{0B70832B-8BF5-458E-A7C4-5D1D7E3B5E16}" dt="2023-03-01T03:07:05.959" v="930"/>
          <ac:spMkLst>
            <pc:docMk/>
            <pc:sldMk cId="2137052966" sldId="496"/>
            <ac:spMk id="2" creationId="{D8F30DE8-3350-1F69-601A-2E93ACF89575}"/>
          </ac:spMkLst>
        </pc:spChg>
        <pc:spChg chg="mod">
          <ac:chgData name="Rowland, Mark" userId="3257edc4-6956-4e33-9c8e-27f8fc6fa997" providerId="ADAL" clId="{0B70832B-8BF5-458E-A7C4-5D1D7E3B5E16}" dt="2023-03-01T03:09:04.352" v="987" actId="5793"/>
          <ac:spMkLst>
            <pc:docMk/>
            <pc:sldMk cId="2137052966" sldId="496"/>
            <ac:spMk id="3" creationId="{E71D9F1A-FFD3-B75A-52FF-C5E53830B020}"/>
          </ac:spMkLst>
        </pc:spChg>
      </pc:sldChg>
      <pc:sldChg chg="delSp modSp add mod">
        <pc:chgData name="Rowland, Mark" userId="3257edc4-6956-4e33-9c8e-27f8fc6fa997" providerId="ADAL" clId="{0B70832B-8BF5-458E-A7C4-5D1D7E3B5E16}" dt="2023-03-02T15:29:50.393" v="991" actId="478"/>
        <pc:sldMkLst>
          <pc:docMk/>
          <pc:sldMk cId="424650738" sldId="497"/>
        </pc:sldMkLst>
        <pc:spChg chg="del">
          <ac:chgData name="Rowland, Mark" userId="3257edc4-6956-4e33-9c8e-27f8fc6fa997" providerId="ADAL" clId="{0B70832B-8BF5-458E-A7C4-5D1D7E3B5E16}" dt="2023-03-02T15:29:44.605" v="990" actId="478"/>
          <ac:spMkLst>
            <pc:docMk/>
            <pc:sldMk cId="424650738" sldId="497"/>
            <ac:spMk id="3"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7"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10" creationId="{8C190BAA-F102-4117-BEFD-19A7C7B3E6F5}"/>
          </ac:spMkLst>
        </pc:spChg>
        <pc:spChg chg="del">
          <ac:chgData name="Rowland, Mark" userId="3257edc4-6956-4e33-9c8e-27f8fc6fa997" providerId="ADAL" clId="{0B70832B-8BF5-458E-A7C4-5D1D7E3B5E16}" dt="2023-03-02T15:29:50.393" v="991" actId="478"/>
          <ac:spMkLst>
            <pc:docMk/>
            <pc:sldMk cId="424650738" sldId="497"/>
            <ac:spMk id="18" creationId="{CE9EC0A3-8F5E-4B0E-90CD-A056EE3C112D}"/>
          </ac:spMkLst>
        </pc:spChg>
        <pc:spChg chg="del">
          <ac:chgData name="Rowland, Mark" userId="3257edc4-6956-4e33-9c8e-27f8fc6fa997" providerId="ADAL" clId="{0B70832B-8BF5-458E-A7C4-5D1D7E3B5E16}" dt="2023-03-02T15:29:44.605" v="990" actId="478"/>
          <ac:spMkLst>
            <pc:docMk/>
            <pc:sldMk cId="424650738" sldId="497"/>
            <ac:spMk id="19"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2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31"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1"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2"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43" creationId="{997CED8C-0FA5-4AAF-9BDE-9E17D6576E0E}"/>
          </ac:spMkLst>
        </pc:spChg>
        <pc:spChg chg="del">
          <ac:chgData name="Rowland, Mark" userId="3257edc4-6956-4e33-9c8e-27f8fc6fa997" providerId="ADAL" clId="{0B70832B-8BF5-458E-A7C4-5D1D7E3B5E16}" dt="2023-03-02T15:29:44.605" v="990" actId="478"/>
          <ac:spMkLst>
            <pc:docMk/>
            <pc:sldMk cId="424650738" sldId="497"/>
            <ac:spMk id="44" creationId="{997CED8C-0FA5-4AAF-9BDE-9E17D6576E0E}"/>
          </ac:spMkLst>
        </pc:spChg>
        <pc:spChg chg="del">
          <ac:chgData name="Rowland, Mark" userId="3257edc4-6956-4e33-9c8e-27f8fc6fa997" providerId="ADAL" clId="{0B70832B-8BF5-458E-A7C4-5D1D7E3B5E16}" dt="2023-03-02T15:29:50.393" v="991" actId="478"/>
          <ac:spMkLst>
            <pc:docMk/>
            <pc:sldMk cId="424650738" sldId="497"/>
            <ac:spMk id="57" creationId="{00000000-0000-0000-0000-000000000000}"/>
          </ac:spMkLst>
        </pc:spChg>
        <pc:spChg chg="del">
          <ac:chgData name="Rowland, Mark" userId="3257edc4-6956-4e33-9c8e-27f8fc6fa997" providerId="ADAL" clId="{0B70832B-8BF5-458E-A7C4-5D1D7E3B5E16}" dt="2023-03-02T15:29:50.393" v="991" actId="478"/>
          <ac:spMkLst>
            <pc:docMk/>
            <pc:sldMk cId="424650738" sldId="497"/>
            <ac:spMk id="58" creationId="{00000000-0000-0000-0000-000000000000}"/>
          </ac:spMkLst>
        </pc:spChg>
        <pc:spChg chg="del">
          <ac:chgData name="Rowland, Mark" userId="3257edc4-6956-4e33-9c8e-27f8fc6fa997" providerId="ADAL" clId="{0B70832B-8BF5-458E-A7C4-5D1D7E3B5E16}" dt="2023-03-02T15:29:44.605" v="990" actId="478"/>
          <ac:spMkLst>
            <pc:docMk/>
            <pc:sldMk cId="424650738" sldId="497"/>
            <ac:spMk id="142" creationId="{00000000-0000-0000-0000-000000000000}"/>
          </ac:spMkLst>
        </pc:spChg>
        <pc:picChg chg="del">
          <ac:chgData name="Rowland, Mark" userId="3257edc4-6956-4e33-9c8e-27f8fc6fa997" providerId="ADAL" clId="{0B70832B-8BF5-458E-A7C4-5D1D7E3B5E16}" dt="2023-03-02T15:29:44.605" v="990" actId="478"/>
          <ac:picMkLst>
            <pc:docMk/>
            <pc:sldMk cId="424650738" sldId="497"/>
            <ac:picMk id="8" creationId="{FE5F22F1-986F-4A62-854E-144B7E482D2E}"/>
          </ac:picMkLst>
        </pc:picChg>
        <pc:picChg chg="del">
          <ac:chgData name="Rowland, Mark" userId="3257edc4-6956-4e33-9c8e-27f8fc6fa997" providerId="ADAL" clId="{0B70832B-8BF5-458E-A7C4-5D1D7E3B5E16}" dt="2023-03-02T15:29:44.605" v="990" actId="478"/>
          <ac:picMkLst>
            <pc:docMk/>
            <pc:sldMk cId="424650738" sldId="497"/>
            <ac:picMk id="9" creationId="{65A25CD7-F838-4342-8168-C879A4907D69}"/>
          </ac:picMkLst>
        </pc:picChg>
        <pc:picChg chg="del">
          <ac:chgData name="Rowland, Mark" userId="3257edc4-6956-4e33-9c8e-27f8fc6fa997" providerId="ADAL" clId="{0B70832B-8BF5-458E-A7C4-5D1D7E3B5E16}" dt="2023-03-02T15:29:50.393" v="991" actId="478"/>
          <ac:picMkLst>
            <pc:docMk/>
            <pc:sldMk cId="424650738" sldId="497"/>
            <ac:picMk id="16" creationId="{507D4262-C349-45CC-A1B6-E609AF921FBE}"/>
          </ac:picMkLst>
        </pc:picChg>
        <pc:picChg chg="del">
          <ac:chgData name="Rowland, Mark" userId="3257edc4-6956-4e33-9c8e-27f8fc6fa997" providerId="ADAL" clId="{0B70832B-8BF5-458E-A7C4-5D1D7E3B5E16}" dt="2023-03-02T15:29:50.393" v="991" actId="478"/>
          <ac:picMkLst>
            <pc:docMk/>
            <pc:sldMk cId="424650738" sldId="497"/>
            <ac:picMk id="17" creationId="{3E39583F-8D29-48F3-A75D-E8CBF806FB29}"/>
          </ac:picMkLst>
        </pc:picChg>
        <pc:cxnChg chg="del">
          <ac:chgData name="Rowland, Mark" userId="3257edc4-6956-4e33-9c8e-27f8fc6fa997" providerId="ADAL" clId="{0B70832B-8BF5-458E-A7C4-5D1D7E3B5E16}" dt="2023-03-02T15:29:44.605" v="990" actId="478"/>
          <ac:cxnSpMkLst>
            <pc:docMk/>
            <pc:sldMk cId="424650738" sldId="497"/>
            <ac:cxnSpMk id="1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61" creationId="{00000000-0000-0000-0000-000000000000}"/>
          </ac:cxnSpMkLst>
        </pc:cxnChg>
        <pc:cxnChg chg="del mod">
          <ac:chgData name="Rowland, Mark" userId="3257edc4-6956-4e33-9c8e-27f8fc6fa997" providerId="ADAL" clId="{0B70832B-8BF5-458E-A7C4-5D1D7E3B5E16}" dt="2023-03-02T15:29:44.605" v="990" actId="478"/>
          <ac:cxnSpMkLst>
            <pc:docMk/>
            <pc:sldMk cId="424650738" sldId="497"/>
            <ac:cxnSpMk id="62"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7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0"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84"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97"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8" creationId="{00000000-0000-0000-0000-000000000000}"/>
          </ac:cxnSpMkLst>
        </pc:cxnChg>
        <pc:cxnChg chg="del">
          <ac:chgData name="Rowland, Mark" userId="3257edc4-6956-4e33-9c8e-27f8fc6fa997" providerId="ADAL" clId="{0B70832B-8BF5-458E-A7C4-5D1D7E3B5E16}" dt="2023-03-02T15:29:50.393" v="991" actId="478"/>
          <ac:cxnSpMkLst>
            <pc:docMk/>
            <pc:sldMk cId="424650738" sldId="497"/>
            <ac:cxnSpMk id="99"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7"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8" creationId="{00000000-0000-0000-0000-000000000000}"/>
          </ac:cxnSpMkLst>
        </pc:cxnChg>
        <pc:cxnChg chg="del mod">
          <ac:chgData name="Rowland, Mark" userId="3257edc4-6956-4e33-9c8e-27f8fc6fa997" providerId="ADAL" clId="{0B70832B-8BF5-458E-A7C4-5D1D7E3B5E16}" dt="2023-03-02T15:29:50.393" v="991" actId="478"/>
          <ac:cxnSpMkLst>
            <pc:docMk/>
            <pc:sldMk cId="424650738" sldId="497"/>
            <ac:cxnSpMk id="129" creationId="{00000000-0000-0000-0000-000000000000}"/>
          </ac:cxnSpMkLst>
        </pc:cxnChg>
        <pc:cxnChg chg="del">
          <ac:chgData name="Rowland, Mark" userId="3257edc4-6956-4e33-9c8e-27f8fc6fa997" providerId="ADAL" clId="{0B70832B-8BF5-458E-A7C4-5D1D7E3B5E16}" dt="2023-03-02T15:29:44.605" v="990" actId="478"/>
          <ac:cxnSpMkLst>
            <pc:docMk/>
            <pc:sldMk cId="424650738" sldId="497"/>
            <ac:cxnSpMk id="143" creationId="{00000000-0000-0000-0000-000000000000}"/>
          </ac:cxnSpMkLst>
        </pc:cxnChg>
      </pc:sldChg>
      <pc:sldChg chg="addSp modSp new mod">
        <pc:chgData name="Rowland, Mark" userId="3257edc4-6956-4e33-9c8e-27f8fc6fa997" providerId="ADAL" clId="{0B70832B-8BF5-458E-A7C4-5D1D7E3B5E16}" dt="2023-03-14T04:05:28.570" v="1223" actId="1076"/>
        <pc:sldMkLst>
          <pc:docMk/>
          <pc:sldMk cId="2420716167" sldId="498"/>
        </pc:sldMkLst>
        <pc:spChg chg="mod">
          <ac:chgData name="Rowland, Mark" userId="3257edc4-6956-4e33-9c8e-27f8fc6fa997" providerId="ADAL" clId="{0B70832B-8BF5-458E-A7C4-5D1D7E3B5E16}" dt="2023-03-14T03:50:41.288" v="1148" actId="20577"/>
          <ac:spMkLst>
            <pc:docMk/>
            <pc:sldMk cId="2420716167" sldId="498"/>
            <ac:spMk id="2" creationId="{FE44A23F-F65F-8BD1-36C3-E42BCFF458D3}"/>
          </ac:spMkLst>
        </pc:spChg>
        <pc:spChg chg="mod">
          <ac:chgData name="Rowland, Mark" userId="3257edc4-6956-4e33-9c8e-27f8fc6fa997" providerId="ADAL" clId="{0B70832B-8BF5-458E-A7C4-5D1D7E3B5E16}" dt="2023-03-14T03:51:42.400" v="1213" actId="20577"/>
          <ac:spMkLst>
            <pc:docMk/>
            <pc:sldMk cId="2420716167" sldId="498"/>
            <ac:spMk id="3" creationId="{8BB7FE7E-7E9D-D504-12FF-810D783E4A06}"/>
          </ac:spMkLst>
        </pc:spChg>
        <pc:picChg chg="add mod">
          <ac:chgData name="Rowland, Mark" userId="3257edc4-6956-4e33-9c8e-27f8fc6fa997" providerId="ADAL" clId="{0B70832B-8BF5-458E-A7C4-5D1D7E3B5E16}" dt="2023-03-14T04:02:10.338" v="1217" actId="1076"/>
          <ac:picMkLst>
            <pc:docMk/>
            <pc:sldMk cId="2420716167" sldId="498"/>
            <ac:picMk id="5" creationId="{6ABD62F4-DBC9-729D-3758-96294C21CB83}"/>
          </ac:picMkLst>
        </pc:picChg>
        <pc:picChg chg="add mod">
          <ac:chgData name="Rowland, Mark" userId="3257edc4-6956-4e33-9c8e-27f8fc6fa997" providerId="ADAL" clId="{0B70832B-8BF5-458E-A7C4-5D1D7E3B5E16}" dt="2023-03-14T04:02:55.415" v="1220" actId="1076"/>
          <ac:picMkLst>
            <pc:docMk/>
            <pc:sldMk cId="2420716167" sldId="498"/>
            <ac:picMk id="7" creationId="{08C86D51-BECE-E272-95C0-7641827F4A08}"/>
          </ac:picMkLst>
        </pc:picChg>
        <pc:picChg chg="add mod">
          <ac:chgData name="Rowland, Mark" userId="3257edc4-6956-4e33-9c8e-27f8fc6fa997" providerId="ADAL" clId="{0B70832B-8BF5-458E-A7C4-5D1D7E3B5E16}" dt="2023-03-14T04:05:28.570" v="1223" actId="1076"/>
          <ac:picMkLst>
            <pc:docMk/>
            <pc:sldMk cId="2420716167" sldId="498"/>
            <ac:picMk id="9" creationId="{B57E7D32-9B3F-DA26-880E-07D4D3A18D36}"/>
          </ac:picMkLst>
        </pc:picChg>
      </pc:sldChg>
    </pc:docChg>
  </pc:docChgLst>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20:41:47.809" v="1691" actId="404"/>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20:39:05.065" v="1623" actId="20577"/>
        <pc:sldMkLst>
          <pc:docMk/>
          <pc:sldMk cId="1730049020" sldId="275"/>
        </pc:sldMkLst>
        <pc:spChg chg="mod">
          <ac:chgData name="Rowland, Mark" userId="3257edc4-6956-4e33-9c8e-27f8fc6fa997" providerId="ADAL" clId="{0B82F010-54A9-4184-98C9-1EDE2E4EB0A8}" dt="2022-12-27T20:39:05.065" v="1623"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20:40:28.144" v="1648" actId="404"/>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20:40:08.078" v="1639" actId="404"/>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20:40:28.144" v="1648" actId="404"/>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20:28:29.847" v="1139" actId="20577"/>
        <pc:sldMkLst>
          <pc:docMk/>
          <pc:sldMk cId="2460879628" sldId="435"/>
        </pc:sldMkLst>
        <pc:spChg chg="mod">
          <ac:chgData name="Rowland, Mark" userId="3257edc4-6956-4e33-9c8e-27f8fc6fa997" providerId="ADAL" clId="{0B82F010-54A9-4184-98C9-1EDE2E4EB0A8}" dt="2022-12-27T20:28:29.847" v="1139" actId="20577"/>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modSp mod">
        <pc:chgData name="Rowland, Mark" userId="3257edc4-6956-4e33-9c8e-27f8fc6fa997" providerId="ADAL" clId="{0B82F010-54A9-4184-98C9-1EDE2E4EB0A8}" dt="2022-12-27T20:24:41.507" v="1011" actId="1076"/>
        <pc:sldMkLst>
          <pc:docMk/>
          <pc:sldMk cId="4238309413" sldId="462"/>
        </pc:sldMkLst>
        <pc:spChg chg="mod">
          <ac:chgData name="Rowland, Mark" userId="3257edc4-6956-4e33-9c8e-27f8fc6fa997" providerId="ADAL" clId="{0B82F010-54A9-4184-98C9-1EDE2E4EB0A8}" dt="2022-12-27T20:19:13.282" v="976" actId="1076"/>
          <ac:spMkLst>
            <pc:docMk/>
            <pc:sldMk cId="4238309413" sldId="462"/>
            <ac:spMk id="6" creationId="{00000000-0000-0000-0000-000000000000}"/>
          </ac:spMkLst>
        </pc:spChg>
        <pc:picChg chg="mod">
          <ac:chgData name="Rowland, Mark" userId="3257edc4-6956-4e33-9c8e-27f8fc6fa997" providerId="ADAL" clId="{0B82F010-54A9-4184-98C9-1EDE2E4EB0A8}" dt="2022-12-27T20:18:00.440" v="966" actId="14100"/>
          <ac:picMkLst>
            <pc:docMk/>
            <pc:sldMk cId="4238309413" sldId="462"/>
            <ac:picMk id="2054" creationId="{00000000-0000-0000-0000-000000000000}"/>
          </ac:picMkLst>
        </pc:picChg>
        <pc:picChg chg="mod">
          <ac:chgData name="Rowland, Mark" userId="3257edc4-6956-4e33-9c8e-27f8fc6fa997" providerId="ADAL" clId="{0B82F010-54A9-4184-98C9-1EDE2E4EB0A8}" dt="2022-12-27T20:24:14.149" v="1008"/>
          <ac:picMkLst>
            <pc:docMk/>
            <pc:sldMk cId="4238309413" sldId="462"/>
            <ac:picMk id="2058" creationId="{00000000-0000-0000-0000-000000000000}"/>
          </ac:picMkLst>
        </pc:picChg>
        <pc:picChg chg="mod">
          <ac:chgData name="Rowland, Mark" userId="3257edc4-6956-4e33-9c8e-27f8fc6fa997" providerId="ADAL" clId="{0B82F010-54A9-4184-98C9-1EDE2E4EB0A8}" dt="2022-12-27T20:24:41.507" v="1011" actId="1076"/>
          <ac:picMkLst>
            <pc:docMk/>
            <pc:sldMk cId="4238309413" sldId="462"/>
            <ac:picMk id="2059" creationId="{00000000-0000-0000-0000-000000000000}"/>
          </ac:picMkLst>
        </pc:picChg>
      </pc:sldChg>
      <pc:sldChg chg="delSp modSp del ord">
        <pc:chgData name="Rowland, Mark" userId="3257edc4-6956-4e33-9c8e-27f8fc6fa997" providerId="ADAL" clId="{0B82F010-54A9-4184-98C9-1EDE2E4EB0A8}" dt="2022-12-27T20:38:16.561" v="1594" actId="47"/>
        <pc:sldMkLst>
          <pc:docMk/>
          <pc:sldMk cId="1904344537" sldId="463"/>
        </pc:sldMkLst>
        <pc:picChg chg="del">
          <ac:chgData name="Rowland, Mark" userId="3257edc4-6956-4e33-9c8e-27f8fc6fa997" providerId="ADAL" clId="{0B82F010-54A9-4184-98C9-1EDE2E4EB0A8}" dt="2022-12-27T20:16:00.773" v="946" actId="21"/>
          <ac:picMkLst>
            <pc:docMk/>
            <pc:sldMk cId="1904344537" sldId="463"/>
            <ac:picMk id="2052"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6" creationId="{00000000-0000-0000-0000-000000000000}"/>
          </ac:picMkLst>
        </pc:picChg>
        <pc:picChg chg="del mod">
          <ac:chgData name="Rowland, Mark" userId="3257edc4-6956-4e33-9c8e-27f8fc6fa997" providerId="ADAL" clId="{0B82F010-54A9-4184-98C9-1EDE2E4EB0A8}" dt="2022-12-27T20:25:39.219" v="1018" actId="21"/>
          <ac:picMkLst>
            <pc:docMk/>
            <pc:sldMk cId="1904344537" sldId="463"/>
            <ac:picMk id="2057" creationId="{00000000-0000-0000-0000-000000000000}"/>
          </ac:picMkLst>
        </pc:picChg>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20:41:03.133" v="1671" actId="20577"/>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20:40:44.548" v="1662" actId="404"/>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20:41:03.133" v="1671" actId="20577"/>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20:41:47.809" v="1691" actId="404"/>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20:41:29.011" v="1682" actId="404"/>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20:41:47.809" v="1691" actId="40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sldChg chg="addSp delSp modSp add ord">
        <pc:chgData name="Rowland, Mark" userId="3257edc4-6956-4e33-9c8e-27f8fc6fa997" providerId="ADAL" clId="{0B82F010-54A9-4184-98C9-1EDE2E4EB0A8}" dt="2022-12-27T20:38:14.054" v="1593"/>
        <pc:sldMkLst>
          <pc:docMk/>
          <pc:sldMk cId="3861562434" sldId="483"/>
        </pc:sldMkLst>
        <pc:picChg chg="add mod">
          <ac:chgData name="Rowland, Mark" userId="3257edc4-6956-4e33-9c8e-27f8fc6fa997" providerId="ADAL" clId="{0B82F010-54A9-4184-98C9-1EDE2E4EB0A8}" dt="2022-12-27T20:16:13.301" v="948"/>
          <ac:picMkLst>
            <pc:docMk/>
            <pc:sldMk cId="3861562434" sldId="483"/>
            <ac:picMk id="4" creationId="{0D67B0AC-627F-4784-949B-7637CDA517F5}"/>
          </ac:picMkLst>
        </pc:picChg>
        <pc:picChg chg="del">
          <ac:chgData name="Rowland, Mark" userId="3257edc4-6956-4e33-9c8e-27f8fc6fa997" providerId="ADAL" clId="{0B82F010-54A9-4184-98C9-1EDE2E4EB0A8}" dt="2022-12-27T20:16:16.518" v="950" actId="478"/>
          <ac:picMkLst>
            <pc:docMk/>
            <pc:sldMk cId="3861562434" sldId="483"/>
            <ac:picMk id="2056" creationId="{00000000-0000-0000-0000-000000000000}"/>
          </ac:picMkLst>
        </pc:picChg>
        <pc:picChg chg="del">
          <ac:chgData name="Rowland, Mark" userId="3257edc4-6956-4e33-9c8e-27f8fc6fa997" providerId="ADAL" clId="{0B82F010-54A9-4184-98C9-1EDE2E4EB0A8}" dt="2022-12-27T20:16:15.490" v="949" actId="478"/>
          <ac:picMkLst>
            <pc:docMk/>
            <pc:sldMk cId="3861562434" sldId="483"/>
            <ac:picMk id="2057" creationId="{00000000-0000-0000-0000-000000000000}"/>
          </ac:picMkLst>
        </pc:picChg>
      </pc:sldChg>
      <pc:sldChg chg="delSp add del setBg delDesignElem">
        <pc:chgData name="Rowland, Mark" userId="3257edc4-6956-4e33-9c8e-27f8fc6fa997" providerId="ADAL" clId="{0B82F010-54A9-4184-98C9-1EDE2E4EB0A8}" dt="2022-12-27T20:25:30.579" v="1017" actId="47"/>
        <pc:sldMkLst>
          <pc:docMk/>
          <pc:sldMk cId="1598821282" sldId="484"/>
        </pc:sldMkLst>
        <pc:spChg chg="del">
          <ac:chgData name="Rowland, Mark" userId="3257edc4-6956-4e33-9c8e-27f8fc6fa997" providerId="ADAL" clId="{0B82F010-54A9-4184-98C9-1EDE2E4EB0A8}" dt="2022-12-27T20:25:07.863" v="1013"/>
          <ac:spMkLst>
            <pc:docMk/>
            <pc:sldMk cId="1598821282" sldId="484"/>
            <ac:spMk id="10" creationId="{F4C0B10B-D2C4-4A54-AFAD-3D27DF88BB37}"/>
          </ac:spMkLst>
        </pc:spChg>
        <pc:grpChg chg="del">
          <ac:chgData name="Rowland, Mark" userId="3257edc4-6956-4e33-9c8e-27f8fc6fa997" providerId="ADAL" clId="{0B82F010-54A9-4184-98C9-1EDE2E4EB0A8}" dt="2022-12-27T20:25:07.863" v="1013"/>
          <ac:grpSpMkLst>
            <pc:docMk/>
            <pc:sldMk cId="1598821282" sldId="484"/>
            <ac:grpSpMk id="12" creationId="{B6BADB90-C74B-40D6-86DC-503F65FCE8DC}"/>
          </ac:grpSpMkLst>
        </pc:grpChg>
      </pc:sldChg>
      <pc:sldChg chg="addSp delSp modSp add mod ord">
        <pc:chgData name="Rowland, Mark" userId="3257edc4-6956-4e33-9c8e-27f8fc6fa997" providerId="ADAL" clId="{0B82F010-54A9-4184-98C9-1EDE2E4EB0A8}" dt="2022-12-27T20:37:57.866" v="1591" actId="20577"/>
        <pc:sldMkLst>
          <pc:docMk/>
          <pc:sldMk cId="3584276305" sldId="485"/>
        </pc:sldMkLst>
        <pc:spChg chg="mod">
          <ac:chgData name="Rowland, Mark" userId="3257edc4-6956-4e33-9c8e-27f8fc6fa997" providerId="ADAL" clId="{0B82F010-54A9-4184-98C9-1EDE2E4EB0A8}" dt="2022-12-27T20:32:13.855" v="1228" actId="20577"/>
          <ac:spMkLst>
            <pc:docMk/>
            <pc:sldMk cId="3584276305" sldId="485"/>
            <ac:spMk id="2" creationId="{00000000-0000-0000-0000-000000000000}"/>
          </ac:spMkLst>
        </pc:spChg>
        <pc:spChg chg="mod">
          <ac:chgData name="Rowland, Mark" userId="3257edc4-6956-4e33-9c8e-27f8fc6fa997" providerId="ADAL" clId="{0B82F010-54A9-4184-98C9-1EDE2E4EB0A8}" dt="2022-12-27T20:37:57.866" v="1591" actId="20577"/>
          <ac:spMkLst>
            <pc:docMk/>
            <pc:sldMk cId="3584276305" sldId="485"/>
            <ac:spMk id="3" creationId="{00000000-0000-0000-0000-000000000000}"/>
          </ac:spMkLst>
        </pc:spChg>
        <pc:spChg chg="del">
          <ac:chgData name="Rowland, Mark" userId="3257edc4-6956-4e33-9c8e-27f8fc6fa997" providerId="ADAL" clId="{0B82F010-54A9-4184-98C9-1EDE2E4EB0A8}" dt="2022-12-27T20:26:00.169" v="1024" actId="478"/>
          <ac:spMkLst>
            <pc:docMk/>
            <pc:sldMk cId="3584276305" sldId="485"/>
            <ac:spMk id="20" creationId="{7938C80C-6149-4E54-B2CC-6755429CC377}"/>
          </ac:spMkLst>
        </pc:spChg>
        <pc:picChg chg="add del mod">
          <ac:chgData name="Rowland, Mark" userId="3257edc4-6956-4e33-9c8e-27f8fc6fa997" providerId="ADAL" clId="{0B82F010-54A9-4184-98C9-1EDE2E4EB0A8}" dt="2022-12-27T20:32:17.977" v="1229" actId="478"/>
          <ac:picMkLst>
            <pc:docMk/>
            <pc:sldMk cId="3584276305" sldId="485"/>
            <ac:picMk id="5" creationId="{1AF78981-566C-4190-A797-A348FF10A0FF}"/>
          </ac:picMkLst>
        </pc:picChg>
        <pc:picChg chg="add mod">
          <ac:chgData name="Rowland, Mark" userId="3257edc4-6956-4e33-9c8e-27f8fc6fa997" providerId="ADAL" clId="{0B82F010-54A9-4184-98C9-1EDE2E4EB0A8}" dt="2022-12-27T20:34:55.169" v="1238" actId="207"/>
          <ac:picMkLst>
            <pc:docMk/>
            <pc:sldMk cId="3584276305" sldId="485"/>
            <ac:picMk id="7" creationId="{E990C5F3-7E8E-464E-AFB3-BE409CD9E696}"/>
          </ac:picMkLst>
        </pc:picChg>
        <pc:picChg chg="add del mod">
          <ac:chgData name="Rowland, Mark" userId="3257edc4-6956-4e33-9c8e-27f8fc6fa997" providerId="ADAL" clId="{0B82F010-54A9-4184-98C9-1EDE2E4EB0A8}" dt="2022-12-27T20:27:46.362" v="1071" actId="1076"/>
          <ac:picMkLst>
            <pc:docMk/>
            <pc:sldMk cId="3584276305" sldId="485"/>
            <ac:picMk id="18" creationId="{FC8CA7D6-829E-416D-847B-E05589BCAC8F}"/>
          </ac:picMkLst>
        </pc:picChg>
        <pc:picChg chg="add mod">
          <ac:chgData name="Rowland, Mark" userId="3257edc4-6956-4e33-9c8e-27f8fc6fa997" providerId="ADAL" clId="{0B82F010-54A9-4184-98C9-1EDE2E4EB0A8}" dt="2022-12-27T20:27:44.246" v="1070" actId="1076"/>
          <ac:picMkLst>
            <pc:docMk/>
            <pc:sldMk cId="3584276305" sldId="485"/>
            <ac:picMk id="19" creationId="{DB898992-A00E-4BCC-81A9-498652293927}"/>
          </ac:picMkLst>
        </pc:picChg>
        <pc:picChg chg="del">
          <ac:chgData name="Rowland, Mark" userId="3257edc4-6956-4e33-9c8e-27f8fc6fa997" providerId="ADAL" clId="{0B82F010-54A9-4184-98C9-1EDE2E4EB0A8}" dt="2022-12-27T20:25:53.981" v="1021" actId="478"/>
          <ac:picMkLst>
            <pc:docMk/>
            <pc:sldMk cId="3584276305" sldId="485"/>
            <ac:picMk id="1026" creationId="{241AA145-33FD-40C5-A14B-EA14588FF142}"/>
          </ac:picMkLst>
        </pc:picChg>
        <pc:inkChg chg="add">
          <ac:chgData name="Rowland, Mark" userId="3257edc4-6956-4e33-9c8e-27f8fc6fa997" providerId="ADAL" clId="{0B82F010-54A9-4184-98C9-1EDE2E4EB0A8}" dt="2022-12-27T20:35:10.118" v="1239" actId="9405"/>
          <ac:inkMkLst>
            <pc:docMk/>
            <pc:sldMk cId="3584276305" sldId="485"/>
            <ac:inkMk id="8" creationId="{FD10C420-26CF-4C49-B703-0094DA4B1E04}"/>
          </ac:inkMkLst>
        </pc:inkChg>
        <pc:inkChg chg="add del">
          <ac:chgData name="Rowland, Mark" userId="3257edc4-6956-4e33-9c8e-27f8fc6fa997" providerId="ADAL" clId="{0B82F010-54A9-4184-98C9-1EDE2E4EB0A8}" dt="2022-12-27T20:35:30.942" v="1251" actId="9405"/>
          <ac:inkMkLst>
            <pc:docMk/>
            <pc:sldMk cId="3584276305" sldId="485"/>
            <ac:inkMk id="9" creationId="{35BAB57D-D362-46F3-95E1-9C0F3B61FD9A}"/>
          </ac:inkMkLst>
        </pc:inkChg>
        <pc:inkChg chg="add del">
          <ac:chgData name="Rowland, Mark" userId="3257edc4-6956-4e33-9c8e-27f8fc6fa997" providerId="ADAL" clId="{0B82F010-54A9-4184-98C9-1EDE2E4EB0A8}" dt="2022-12-27T20:35:18.980" v="1242" actId="9405"/>
          <ac:inkMkLst>
            <pc:docMk/>
            <pc:sldMk cId="3584276305" sldId="485"/>
            <ac:inkMk id="21" creationId="{E9B9A486-74EC-409C-808B-F908F08AF7AF}"/>
          </ac:inkMkLst>
        </pc:inkChg>
        <pc:inkChg chg="add del">
          <ac:chgData name="Rowland, Mark" userId="3257edc4-6956-4e33-9c8e-27f8fc6fa997" providerId="ADAL" clId="{0B82F010-54A9-4184-98C9-1EDE2E4EB0A8}" dt="2022-12-27T20:35:30.377" v="1250" actId="9405"/>
          <ac:inkMkLst>
            <pc:docMk/>
            <pc:sldMk cId="3584276305" sldId="485"/>
            <ac:inkMk id="22" creationId="{77073939-8EBB-4D7D-8388-5BAF2E3C4E1A}"/>
          </ac:inkMkLst>
        </pc:inkChg>
        <pc:inkChg chg="add del">
          <ac:chgData name="Rowland, Mark" userId="3257edc4-6956-4e33-9c8e-27f8fc6fa997" providerId="ADAL" clId="{0B82F010-54A9-4184-98C9-1EDE2E4EB0A8}" dt="2022-12-27T20:35:29.843" v="1249" actId="9405"/>
          <ac:inkMkLst>
            <pc:docMk/>
            <pc:sldMk cId="3584276305" sldId="485"/>
            <ac:inkMk id="23" creationId="{3C659774-BB35-40F4-92F2-E062056AD59D}"/>
          </ac:inkMkLst>
        </pc:inkChg>
        <pc:inkChg chg="add del">
          <ac:chgData name="Rowland, Mark" userId="3257edc4-6956-4e33-9c8e-27f8fc6fa997" providerId="ADAL" clId="{0B82F010-54A9-4184-98C9-1EDE2E4EB0A8}" dt="2022-12-27T20:35:29.224" v="1248" actId="9405"/>
          <ac:inkMkLst>
            <pc:docMk/>
            <pc:sldMk cId="3584276305" sldId="485"/>
            <ac:inkMk id="24" creationId="{DDCEFB09-E936-4F81-940D-2F66583C8BE8}"/>
          </ac:inkMkLst>
        </pc:inkChg>
        <pc:inkChg chg="add del">
          <ac:chgData name="Rowland, Mark" userId="3257edc4-6956-4e33-9c8e-27f8fc6fa997" providerId="ADAL" clId="{0B82F010-54A9-4184-98C9-1EDE2E4EB0A8}" dt="2022-12-27T20:35:28.825" v="1247" actId="9405"/>
          <ac:inkMkLst>
            <pc:docMk/>
            <pc:sldMk cId="3584276305" sldId="485"/>
            <ac:inkMk id="25" creationId="{54CBC409-8119-420D-B214-488E4AFB64A5}"/>
          </ac:inkMkLst>
        </pc:inkChg>
        <pc:cxnChg chg="del">
          <ac:chgData name="Rowland, Mark" userId="3257edc4-6956-4e33-9c8e-27f8fc6fa997" providerId="ADAL" clId="{0B82F010-54A9-4184-98C9-1EDE2E4EB0A8}" dt="2022-12-27T20:26:09.322" v="1026" actId="478"/>
          <ac:cxnSpMkLst>
            <pc:docMk/>
            <pc:sldMk cId="3584276305" sldId="485"/>
            <ac:cxnSpMk id="11" creationId="{BAF1E9CC-7505-41BF-B43D-E5A95E03F4CC}"/>
          </ac:cxnSpMkLst>
        </pc:cxnChg>
      </pc:sldChg>
    </pc:docChg>
  </pc:docChgLst>
  <pc:docChgLst>
    <pc:chgData name="Rowland, Mark" userId="3257edc4-6956-4e33-9c8e-27f8fc6fa997" providerId="ADAL" clId="{FBEFBA27-D930-47AA-AFB3-711AB3352EDC}"/>
    <pc:docChg chg="undo custSel addSld delSld modSld sldOrd">
      <pc:chgData name="Rowland, Mark" userId="3257edc4-6956-4e33-9c8e-27f8fc6fa997" providerId="ADAL" clId="{FBEFBA27-D930-47AA-AFB3-711AB3352EDC}" dt="2023-01-28T21:59:46.366" v="2692"/>
      <pc:docMkLst>
        <pc:docMk/>
      </pc:docMkLst>
      <pc:sldChg chg="modSp mod">
        <pc:chgData name="Rowland, Mark" userId="3257edc4-6956-4e33-9c8e-27f8fc6fa997" providerId="ADAL" clId="{FBEFBA27-D930-47AA-AFB3-711AB3352EDC}" dt="2023-01-28T10:01:59.297" v="2667" actId="14100"/>
        <pc:sldMkLst>
          <pc:docMk/>
          <pc:sldMk cId="2164919882" sldId="259"/>
        </pc:sldMkLst>
        <pc:spChg chg="mod">
          <ac:chgData name="Rowland, Mark" userId="3257edc4-6956-4e33-9c8e-27f8fc6fa997" providerId="ADAL" clId="{FBEFBA27-D930-47AA-AFB3-711AB3352EDC}" dt="2023-01-28T10:01:59.297" v="2667" actId="14100"/>
          <ac:spMkLst>
            <pc:docMk/>
            <pc:sldMk cId="2164919882" sldId="259"/>
            <ac:spMk id="2" creationId="{00000000-0000-0000-0000-000000000000}"/>
          </ac:spMkLst>
        </pc:spChg>
        <pc:spChg chg="mod">
          <ac:chgData name="Rowland, Mark" userId="3257edc4-6956-4e33-9c8e-27f8fc6fa997" providerId="ADAL" clId="{FBEFBA27-D930-47AA-AFB3-711AB3352EDC}" dt="2023-01-28T10:01:50.558" v="2666" actId="27636"/>
          <ac:spMkLst>
            <pc:docMk/>
            <pc:sldMk cId="2164919882" sldId="259"/>
            <ac:spMk id="3" creationId="{00000000-0000-0000-0000-000000000000}"/>
          </ac:spMkLst>
        </pc:spChg>
        <pc:picChg chg="mod">
          <ac:chgData name="Rowland, Mark" userId="3257edc4-6956-4e33-9c8e-27f8fc6fa997" providerId="ADAL" clId="{FBEFBA27-D930-47AA-AFB3-711AB3352EDC}" dt="2023-01-28T09:57:59.231" v="2394" actId="1076"/>
          <ac:picMkLst>
            <pc:docMk/>
            <pc:sldMk cId="2164919882" sldId="259"/>
            <ac:picMk id="5122" creationId="{00000000-0000-0000-0000-000000000000}"/>
          </ac:picMkLst>
        </pc:picChg>
      </pc:sldChg>
      <pc:sldChg chg="modSp mod">
        <pc:chgData name="Rowland, Mark" userId="3257edc4-6956-4e33-9c8e-27f8fc6fa997" providerId="ADAL" clId="{FBEFBA27-D930-47AA-AFB3-711AB3352EDC}" dt="2023-01-28T21:56:01.639" v="2683" actId="20577"/>
        <pc:sldMkLst>
          <pc:docMk/>
          <pc:sldMk cId="5936427" sldId="271"/>
        </pc:sldMkLst>
        <pc:spChg chg="mod">
          <ac:chgData name="Rowland, Mark" userId="3257edc4-6956-4e33-9c8e-27f8fc6fa997" providerId="ADAL" clId="{FBEFBA27-D930-47AA-AFB3-711AB3352EDC}" dt="2023-01-28T21:56:01.639" v="2683" actId="20577"/>
          <ac:spMkLst>
            <pc:docMk/>
            <pc:sldMk cId="5936427" sldId="271"/>
            <ac:spMk id="3" creationId="{3895F54E-BC11-410A-9F1A-01FF55C6D315}"/>
          </ac:spMkLst>
        </pc:spChg>
      </pc:sldChg>
      <pc:sldChg chg="del">
        <pc:chgData name="Rowland, Mark" userId="3257edc4-6956-4e33-9c8e-27f8fc6fa997" providerId="ADAL" clId="{FBEFBA27-D930-47AA-AFB3-711AB3352EDC}" dt="2023-01-27T09:07:31.203" v="1654" actId="47"/>
        <pc:sldMkLst>
          <pc:docMk/>
          <pc:sldMk cId="1686030512" sldId="280"/>
        </pc:sldMkLst>
      </pc:sldChg>
      <pc:sldChg chg="addSp modSp">
        <pc:chgData name="Rowland, Mark" userId="3257edc4-6956-4e33-9c8e-27f8fc6fa997" providerId="ADAL" clId="{FBEFBA27-D930-47AA-AFB3-711AB3352EDC}" dt="2023-01-27T08:37:32.314" v="839" actId="14100"/>
        <pc:sldMkLst>
          <pc:docMk/>
          <pc:sldMk cId="2460879628" sldId="435"/>
        </pc:sldMkLst>
        <pc:picChg chg="add mod">
          <ac:chgData name="Rowland, Mark" userId="3257edc4-6956-4e33-9c8e-27f8fc6fa997" providerId="ADAL" clId="{FBEFBA27-D930-47AA-AFB3-711AB3352EDC}" dt="2023-01-27T08:37:32.314" v="839" actId="14100"/>
          <ac:picMkLst>
            <pc:docMk/>
            <pc:sldMk cId="2460879628" sldId="435"/>
            <ac:picMk id="4" creationId="{B0E23F70-80FE-7FDC-4F77-F567EF8C5F2D}"/>
          </ac:picMkLst>
        </pc:picChg>
      </pc:sldChg>
      <pc:sldChg chg="del">
        <pc:chgData name="Rowland, Mark" userId="3257edc4-6956-4e33-9c8e-27f8fc6fa997" providerId="ADAL" clId="{FBEFBA27-D930-47AA-AFB3-711AB3352EDC}" dt="2023-01-27T09:09:12.922" v="1660" actId="47"/>
        <pc:sldMkLst>
          <pc:docMk/>
          <pc:sldMk cId="2227429761" sldId="442"/>
        </pc:sldMkLst>
      </pc:sldChg>
      <pc:sldChg chg="modSp mod">
        <pc:chgData name="Rowland, Mark" userId="3257edc4-6956-4e33-9c8e-27f8fc6fa997" providerId="ADAL" clId="{FBEFBA27-D930-47AA-AFB3-711AB3352EDC}" dt="2023-01-27T19:31:28.938" v="2166" actId="1076"/>
        <pc:sldMkLst>
          <pc:docMk/>
          <pc:sldMk cId="2069538870" sldId="444"/>
        </pc:sldMkLst>
        <pc:spChg chg="mod">
          <ac:chgData name="Rowland, Mark" userId="3257edc4-6956-4e33-9c8e-27f8fc6fa997" providerId="ADAL" clId="{FBEFBA27-D930-47AA-AFB3-711AB3352EDC}" dt="2023-01-27T19:31:12.760" v="2165" actId="20577"/>
          <ac:spMkLst>
            <pc:docMk/>
            <pc:sldMk cId="2069538870" sldId="444"/>
            <ac:spMk id="2"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6"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8"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20" creationId="{00000000-0000-0000-0000-000000000000}"/>
          </ac:spMkLst>
        </pc:spChg>
        <pc:spChg chg="mod">
          <ac:chgData name="Rowland, Mark" userId="3257edc4-6956-4e33-9c8e-27f8fc6fa997" providerId="ADAL" clId="{FBEFBA27-D930-47AA-AFB3-711AB3352EDC}" dt="2023-01-27T19:31:28.938" v="2166" actId="1076"/>
          <ac:spMkLst>
            <pc:docMk/>
            <pc:sldMk cId="2069538870" sldId="444"/>
            <ac:spMk id="31" creationId="{00000000-0000-0000-0000-000000000000}"/>
          </ac:spMkLst>
        </pc:spChg>
      </pc:sldChg>
      <pc:sldChg chg="del">
        <pc:chgData name="Rowland, Mark" userId="3257edc4-6956-4e33-9c8e-27f8fc6fa997" providerId="ADAL" clId="{FBEFBA27-D930-47AA-AFB3-711AB3352EDC}" dt="2023-01-27T09:09:09.209" v="1659" actId="47"/>
        <pc:sldMkLst>
          <pc:docMk/>
          <pc:sldMk cId="331218156" sldId="446"/>
        </pc:sldMkLst>
      </pc:sldChg>
      <pc:sldChg chg="addSp delSp modSp mod">
        <pc:chgData name="Rowland, Mark" userId="3257edc4-6956-4e33-9c8e-27f8fc6fa997" providerId="ADAL" clId="{FBEFBA27-D930-47AA-AFB3-711AB3352EDC}" dt="2023-01-28T21:57:01.470" v="2690" actId="1076"/>
        <pc:sldMkLst>
          <pc:docMk/>
          <pc:sldMk cId="384723944" sldId="456"/>
        </pc:sldMkLst>
        <pc:spChg chg="add mod">
          <ac:chgData name="Rowland, Mark" userId="3257edc4-6956-4e33-9c8e-27f8fc6fa997" providerId="ADAL" clId="{FBEFBA27-D930-47AA-AFB3-711AB3352EDC}" dt="2023-01-27T18:37:52.095" v="1709" actId="1076"/>
          <ac:spMkLst>
            <pc:docMk/>
            <pc:sldMk cId="384723944" sldId="456"/>
            <ac:spMk id="11" creationId="{9F9B87FF-3764-8164-CF92-3CFBFB59C6BB}"/>
          </ac:spMkLst>
        </pc:spChg>
        <pc:spChg chg="mod">
          <ac:chgData name="Rowland, Mark" userId="3257edc4-6956-4e33-9c8e-27f8fc6fa997" providerId="ADAL" clId="{FBEFBA27-D930-47AA-AFB3-711AB3352EDC}" dt="2023-01-28T21:56:58.147" v="2689" actId="1076"/>
          <ac:spMkLst>
            <pc:docMk/>
            <pc:sldMk cId="384723944" sldId="456"/>
            <ac:spMk id="35"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07"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0"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2"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13" creationId="{00000000-0000-0000-0000-000000000000}"/>
          </ac:spMkLst>
        </pc:spChg>
        <pc:spChg chg="del">
          <ac:chgData name="Rowland, Mark" userId="3257edc4-6956-4e33-9c8e-27f8fc6fa997" providerId="ADAL" clId="{FBEFBA27-D930-47AA-AFB3-711AB3352EDC}" dt="2023-01-28T21:56:44.524" v="2687" actId="478"/>
          <ac:spMkLst>
            <pc:docMk/>
            <pc:sldMk cId="384723944" sldId="456"/>
            <ac:spMk id="122" creationId="{00000000-0000-0000-0000-000000000000}"/>
          </ac:spMkLst>
        </pc:spChg>
        <pc:spChg chg="mod">
          <ac:chgData name="Rowland, Mark" userId="3257edc4-6956-4e33-9c8e-27f8fc6fa997" providerId="ADAL" clId="{FBEFBA27-D930-47AA-AFB3-711AB3352EDC}" dt="2023-01-27T18:37:18.116" v="1699" actId="1076"/>
          <ac:spMkLst>
            <pc:docMk/>
            <pc:sldMk cId="384723944" sldId="456"/>
            <ac:spMk id="137" creationId="{00000000-0000-0000-0000-000000000000}"/>
          </ac:spMkLst>
        </pc:spChg>
        <pc:picChg chg="del">
          <ac:chgData name="Rowland, Mark" userId="3257edc4-6956-4e33-9c8e-27f8fc6fa997" providerId="ADAL" clId="{FBEFBA27-D930-47AA-AFB3-711AB3352EDC}" dt="2023-01-28T21:56:39.687" v="2686" actId="478"/>
          <ac:picMkLst>
            <pc:docMk/>
            <pc:sldMk cId="384723944" sldId="456"/>
            <ac:picMk id="5" creationId="{B71AD721-2BF9-4D87-B310-67C64B856005}"/>
          </ac:picMkLst>
        </pc:picChg>
        <pc:picChg chg="del">
          <ac:chgData name="Rowland, Mark" userId="3257edc4-6956-4e33-9c8e-27f8fc6fa997" providerId="ADAL" clId="{FBEFBA27-D930-47AA-AFB3-711AB3352EDC}" dt="2023-01-28T21:56:46.021" v="2688" actId="478"/>
          <ac:picMkLst>
            <pc:docMk/>
            <pc:sldMk cId="384723944" sldId="456"/>
            <ac:picMk id="22" creationId="{460272A1-3C87-4862-AFF5-82D51180A377}"/>
          </ac:picMkLst>
        </pc:picChg>
        <pc:picChg chg="del">
          <ac:chgData name="Rowland, Mark" userId="3257edc4-6956-4e33-9c8e-27f8fc6fa997" providerId="ADAL" clId="{FBEFBA27-D930-47AA-AFB3-711AB3352EDC}" dt="2023-01-28T21:56:37.160" v="2685" actId="478"/>
          <ac:picMkLst>
            <pc:docMk/>
            <pc:sldMk cId="384723944" sldId="456"/>
            <ac:picMk id="24" creationId="{ABBDE9EC-02CD-4593-986F-D8F579BBF18D}"/>
          </ac:picMkLst>
        </pc:picChg>
        <pc:cxnChg chg="mod">
          <ac:chgData name="Rowland, Mark" userId="3257edc4-6956-4e33-9c8e-27f8fc6fa997" providerId="ADAL" clId="{FBEFBA27-D930-47AA-AFB3-711AB3352EDC}" dt="2023-01-28T21:56:58.147" v="2689" actId="1076"/>
          <ac:cxnSpMkLst>
            <pc:docMk/>
            <pc:sldMk cId="384723944" sldId="456"/>
            <ac:cxnSpMk id="33" creationId="{00000000-0000-0000-0000-000000000000}"/>
          </ac:cxnSpMkLst>
        </pc:cxnChg>
        <pc:cxnChg chg="mod">
          <ac:chgData name="Rowland, Mark" userId="3257edc4-6956-4e33-9c8e-27f8fc6fa997" providerId="ADAL" clId="{FBEFBA27-D930-47AA-AFB3-711AB3352EDC}" dt="2023-01-28T21:57:01.470" v="2690" actId="1076"/>
          <ac:cxnSpMkLst>
            <pc:docMk/>
            <pc:sldMk cId="384723944" sldId="456"/>
            <ac:cxnSpMk id="34"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08" creationId="{00000000-0000-0000-0000-000000000000}"/>
          </ac:cxnSpMkLst>
        </pc:cxnChg>
        <pc:cxnChg chg="del">
          <ac:chgData name="Rowland, Mark" userId="3257edc4-6956-4e33-9c8e-27f8fc6fa997" providerId="ADAL" clId="{FBEFBA27-D930-47AA-AFB3-711AB3352EDC}" dt="2023-01-28T21:56:44.524" v="2687" actId="478"/>
          <ac:cxnSpMkLst>
            <pc:docMk/>
            <pc:sldMk cId="384723944" sldId="456"/>
            <ac:cxnSpMk id="115" creationId="{00000000-0000-0000-0000-000000000000}"/>
          </ac:cxnSpMkLst>
        </pc:cxnChg>
        <pc:cxnChg chg="del mod">
          <ac:chgData name="Rowland, Mark" userId="3257edc4-6956-4e33-9c8e-27f8fc6fa997" providerId="ADAL" clId="{FBEFBA27-D930-47AA-AFB3-711AB3352EDC}" dt="2023-01-28T21:56:44.524" v="2687" actId="478"/>
          <ac:cxnSpMkLst>
            <pc:docMk/>
            <pc:sldMk cId="384723944" sldId="456"/>
            <ac:cxnSpMk id="118" creationId="{00000000-0000-0000-0000-000000000000}"/>
          </ac:cxnSpMkLst>
        </pc:cxnChg>
      </pc:sldChg>
      <pc:sldChg chg="modSp mod">
        <pc:chgData name="Rowland, Mark" userId="3257edc4-6956-4e33-9c8e-27f8fc6fa997" providerId="ADAL" clId="{FBEFBA27-D930-47AA-AFB3-711AB3352EDC}" dt="2023-01-27T09:08:41.225" v="1658" actId="404"/>
        <pc:sldMkLst>
          <pc:docMk/>
          <pc:sldMk cId="2873886406" sldId="457"/>
        </pc:sldMkLst>
        <pc:spChg chg="mod">
          <ac:chgData name="Rowland, Mark" userId="3257edc4-6956-4e33-9c8e-27f8fc6fa997" providerId="ADAL" clId="{FBEFBA27-D930-47AA-AFB3-711AB3352EDC}" dt="2023-01-27T09:08:41.225" v="1658" actId="404"/>
          <ac:spMkLst>
            <pc:docMk/>
            <pc:sldMk cId="2873886406" sldId="457"/>
            <ac:spMk id="5" creationId="{00000000-0000-0000-0000-000000000000}"/>
          </ac:spMkLst>
        </pc:spChg>
        <pc:picChg chg="mod">
          <ac:chgData name="Rowland, Mark" userId="3257edc4-6956-4e33-9c8e-27f8fc6fa997" providerId="ADAL" clId="{FBEFBA27-D930-47AA-AFB3-711AB3352EDC}" dt="2023-01-27T09:07:43.734" v="1655" actId="1076"/>
          <ac:picMkLst>
            <pc:docMk/>
            <pc:sldMk cId="2873886406" sldId="457"/>
            <ac:picMk id="2052" creationId="{00000000-0000-0000-0000-000000000000}"/>
          </ac:picMkLst>
        </pc:picChg>
      </pc:sldChg>
      <pc:sldChg chg="modSp mod">
        <pc:chgData name="Rowland, Mark" userId="3257edc4-6956-4e33-9c8e-27f8fc6fa997" providerId="ADAL" clId="{FBEFBA27-D930-47AA-AFB3-711AB3352EDC}" dt="2023-01-27T18:31:28.385" v="1667" actId="404"/>
        <pc:sldMkLst>
          <pc:docMk/>
          <pc:sldMk cId="3322083241" sldId="458"/>
        </pc:sldMkLst>
        <pc:spChg chg="mod">
          <ac:chgData name="Rowland, Mark" userId="3257edc4-6956-4e33-9c8e-27f8fc6fa997" providerId="ADAL" clId="{FBEFBA27-D930-47AA-AFB3-711AB3352EDC}" dt="2023-01-27T18:31:28.385" v="1667" actId="404"/>
          <ac:spMkLst>
            <pc:docMk/>
            <pc:sldMk cId="3322083241" sldId="458"/>
            <ac:spMk id="4" creationId="{00000000-0000-0000-0000-000000000000}"/>
          </ac:spMkLst>
        </pc:spChg>
        <pc:picChg chg="mod">
          <ac:chgData name="Rowland, Mark" userId="3257edc4-6956-4e33-9c8e-27f8fc6fa997" providerId="ADAL" clId="{FBEFBA27-D930-47AA-AFB3-711AB3352EDC}" dt="2023-01-27T18:31:15.289" v="1665" actId="1076"/>
          <ac:picMkLst>
            <pc:docMk/>
            <pc:sldMk cId="3322083241" sldId="458"/>
            <ac:picMk id="2050" creationId="{00000000-0000-0000-0000-000000000000}"/>
          </ac:picMkLst>
        </pc:picChg>
      </pc:sldChg>
      <pc:sldChg chg="del">
        <pc:chgData name="Rowland, Mark" userId="3257edc4-6956-4e33-9c8e-27f8fc6fa997" providerId="ADAL" clId="{FBEFBA27-D930-47AA-AFB3-711AB3352EDC}" dt="2023-01-27T09:09:18.260" v="1661" actId="47"/>
        <pc:sldMkLst>
          <pc:docMk/>
          <pc:sldMk cId="3167358115" sldId="467"/>
        </pc:sldMkLst>
      </pc:sldChg>
      <pc:sldChg chg="addSp delSp modSp mod">
        <pc:chgData name="Rowland, Mark" userId="3257edc4-6956-4e33-9c8e-27f8fc6fa997" providerId="ADAL" clId="{FBEFBA27-D930-47AA-AFB3-711AB3352EDC}" dt="2023-01-27T09:09:50.187" v="1663" actId="14100"/>
        <pc:sldMkLst>
          <pc:docMk/>
          <pc:sldMk cId="3091980816" sldId="468"/>
        </pc:sldMkLst>
        <pc:spChg chg="mod">
          <ac:chgData name="Rowland, Mark" userId="3257edc4-6956-4e33-9c8e-27f8fc6fa997" providerId="ADAL" clId="{FBEFBA27-D930-47AA-AFB3-711AB3352EDC}" dt="2023-01-26T04:30:05.439" v="86" actId="164"/>
          <ac:spMkLst>
            <pc:docMk/>
            <pc:sldMk cId="3091980816" sldId="468"/>
            <ac:spMk id="3" creationId="{00000000-0000-0000-0000-000000000000}"/>
          </ac:spMkLst>
        </pc:spChg>
        <pc:spChg chg="mod">
          <ac:chgData name="Rowland, Mark" userId="3257edc4-6956-4e33-9c8e-27f8fc6fa997" providerId="ADAL" clId="{FBEFBA27-D930-47AA-AFB3-711AB3352EDC}" dt="2023-01-26T04:30:48.343" v="96" actId="404"/>
          <ac:spMkLst>
            <pc:docMk/>
            <pc:sldMk cId="3091980816" sldId="468"/>
            <ac:spMk id="4" creationId="{00000000-0000-0000-0000-000000000000}"/>
          </ac:spMkLst>
        </pc:spChg>
        <pc:spChg chg="mod">
          <ac:chgData name="Rowland, Mark" userId="3257edc4-6956-4e33-9c8e-27f8fc6fa997" providerId="ADAL" clId="{FBEFBA27-D930-47AA-AFB3-711AB3352EDC}" dt="2023-01-26T04:30:55.079" v="97" actId="1076"/>
          <ac:spMkLst>
            <pc:docMk/>
            <pc:sldMk cId="3091980816" sldId="468"/>
            <ac:spMk id="6" creationId="{00000000-0000-0000-0000-000000000000}"/>
          </ac:spMkLst>
        </pc:spChg>
        <pc:spChg chg="mod">
          <ac:chgData name="Rowland, Mark" userId="3257edc4-6956-4e33-9c8e-27f8fc6fa997" providerId="ADAL" clId="{FBEFBA27-D930-47AA-AFB3-711AB3352EDC}" dt="2023-01-26T04:30:42.318" v="95" actId="14100"/>
          <ac:spMkLst>
            <pc:docMk/>
            <pc:sldMk cId="3091980816" sldId="468"/>
            <ac:spMk id="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0"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2" creationId="{00000000-0000-0000-0000-000000000000}"/>
          </ac:spMkLst>
        </pc:spChg>
        <pc:spChg chg="mod">
          <ac:chgData name="Rowland, Mark" userId="3257edc4-6956-4e33-9c8e-27f8fc6fa997" providerId="ADAL" clId="{FBEFBA27-D930-47AA-AFB3-711AB3352EDC}" dt="2023-01-26T04:51:17.882" v="508" actId="1076"/>
          <ac:spMkLst>
            <pc:docMk/>
            <pc:sldMk cId="3091980816" sldId="468"/>
            <ac:spMk id="13" creationId="{FEF986EC-379A-ABD7-2770-E42CF1C212F0}"/>
          </ac:spMkLst>
        </pc:spChg>
        <pc:spChg chg="mod">
          <ac:chgData name="Rowland, Mark" userId="3257edc4-6956-4e33-9c8e-27f8fc6fa997" providerId="ADAL" clId="{FBEFBA27-D930-47AA-AFB3-711AB3352EDC}" dt="2023-01-26T04:30:05.439" v="86" actId="164"/>
          <ac:spMkLst>
            <pc:docMk/>
            <pc:sldMk cId="3091980816" sldId="468"/>
            <ac:spMk id="14" creationId="{00000000-0000-0000-0000-000000000000}"/>
          </ac:spMkLst>
        </pc:spChg>
        <pc:spChg chg="mod">
          <ac:chgData name="Rowland, Mark" userId="3257edc4-6956-4e33-9c8e-27f8fc6fa997" providerId="ADAL" clId="{FBEFBA27-D930-47AA-AFB3-711AB3352EDC}" dt="2023-01-26T04:50:15.612" v="494" actId="1076"/>
          <ac:spMkLst>
            <pc:docMk/>
            <pc:sldMk cId="3091980816" sldId="468"/>
            <ac:spMk id="15" creationId="{FBB8ED56-E5E3-2DA0-DD0D-0F6844EBFA3A}"/>
          </ac:spMkLst>
        </pc:spChg>
        <pc:spChg chg="mod">
          <ac:chgData name="Rowland, Mark" userId="3257edc4-6956-4e33-9c8e-27f8fc6fa997" providerId="ADAL" clId="{FBEFBA27-D930-47AA-AFB3-711AB3352EDC}" dt="2023-01-27T09:09:50.187" v="1663" actId="14100"/>
          <ac:spMkLst>
            <pc:docMk/>
            <pc:sldMk cId="3091980816" sldId="468"/>
            <ac:spMk id="16" creationId="{DA7F346B-2BB9-47E3-6B7F-2762C2849D26}"/>
          </ac:spMkLst>
        </pc:spChg>
        <pc:spChg chg="mod">
          <ac:chgData name="Rowland, Mark" userId="3257edc4-6956-4e33-9c8e-27f8fc6fa997" providerId="ADAL" clId="{FBEFBA27-D930-47AA-AFB3-711AB3352EDC}" dt="2023-01-27T09:09:41.021" v="1662" actId="1076"/>
          <ac:spMkLst>
            <pc:docMk/>
            <pc:sldMk cId="3091980816" sldId="468"/>
            <ac:spMk id="17"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8"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19" creationId="{00000000-0000-0000-0000-000000000000}"/>
          </ac:spMkLst>
        </pc:spChg>
        <pc:spChg chg="mod">
          <ac:chgData name="Rowland, Mark" userId="3257edc4-6956-4e33-9c8e-27f8fc6fa997" providerId="ADAL" clId="{FBEFBA27-D930-47AA-AFB3-711AB3352EDC}" dt="2023-01-26T04:49:17.542" v="487"/>
          <ac:spMkLst>
            <pc:docMk/>
            <pc:sldMk cId="3091980816" sldId="468"/>
            <ac:spMk id="20" creationId="{587C8741-47CC-A861-0F79-8F45445D0595}"/>
          </ac:spMkLst>
        </pc:spChg>
        <pc:spChg chg="del">
          <ac:chgData name="Rowland, Mark" userId="3257edc4-6956-4e33-9c8e-27f8fc6fa997" providerId="ADAL" clId="{FBEFBA27-D930-47AA-AFB3-711AB3352EDC}" dt="2023-01-26T04:21:49.315" v="19" actId="478"/>
          <ac:spMkLst>
            <pc:docMk/>
            <pc:sldMk cId="3091980816" sldId="468"/>
            <ac:spMk id="21" creationId="{00000000-0000-0000-0000-000000000000}"/>
          </ac:spMkLst>
        </pc:spChg>
        <pc:spChg chg="mod">
          <ac:chgData name="Rowland, Mark" userId="3257edc4-6956-4e33-9c8e-27f8fc6fa997" providerId="ADAL" clId="{FBEFBA27-D930-47AA-AFB3-711AB3352EDC}" dt="2023-01-26T04:31:04.185" v="99" actId="404"/>
          <ac:spMkLst>
            <pc:docMk/>
            <pc:sldMk cId="3091980816" sldId="468"/>
            <ac:spMk id="22"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3"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4" creationId="{00000000-0000-0000-0000-000000000000}"/>
          </ac:spMkLst>
        </pc:spChg>
        <pc:spChg chg="mod">
          <ac:chgData name="Rowland, Mark" userId="3257edc4-6956-4e33-9c8e-27f8fc6fa997" providerId="ADAL" clId="{FBEFBA27-D930-47AA-AFB3-711AB3352EDC}" dt="2023-01-26T04:30:27.441" v="93" actId="1076"/>
          <ac:spMkLst>
            <pc:docMk/>
            <pc:sldMk cId="3091980816" sldId="468"/>
            <ac:spMk id="25"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6" creationId="{00000000-0000-0000-0000-000000000000}"/>
          </ac:spMkLst>
        </pc:spChg>
        <pc:spChg chg="mod">
          <ac:chgData name="Rowland, Mark" userId="3257edc4-6956-4e33-9c8e-27f8fc6fa997" providerId="ADAL" clId="{FBEFBA27-D930-47AA-AFB3-711AB3352EDC}" dt="2023-01-26T04:30:05.439" v="86" actId="164"/>
          <ac:spMkLst>
            <pc:docMk/>
            <pc:sldMk cId="3091980816" sldId="468"/>
            <ac:spMk id="27" creationId="{00000000-0000-0000-0000-000000000000}"/>
          </ac:spMkLst>
        </pc:spChg>
        <pc:spChg chg="mod">
          <ac:chgData name="Rowland, Mark" userId="3257edc4-6956-4e33-9c8e-27f8fc6fa997" providerId="ADAL" clId="{FBEFBA27-D930-47AA-AFB3-711AB3352EDC}" dt="2023-01-26T04:50:03.689" v="492" actId="404"/>
          <ac:spMkLst>
            <pc:docMk/>
            <pc:sldMk cId="3091980816" sldId="468"/>
            <ac:spMk id="28" creationId="{256410B3-047A-02C6-F031-41536F71AE9F}"/>
          </ac:spMkLst>
        </pc:spChg>
        <pc:spChg chg="mod">
          <ac:chgData name="Rowland, Mark" userId="3257edc4-6956-4e33-9c8e-27f8fc6fa997" providerId="ADAL" clId="{FBEFBA27-D930-47AA-AFB3-711AB3352EDC}" dt="2023-01-26T04:49:17.542" v="487"/>
          <ac:spMkLst>
            <pc:docMk/>
            <pc:sldMk cId="3091980816" sldId="468"/>
            <ac:spMk id="29" creationId="{4464F658-A20E-7309-0859-A96F32E161DB}"/>
          </ac:spMkLst>
        </pc:spChg>
        <pc:spChg chg="mod">
          <ac:chgData name="Rowland, Mark" userId="3257edc4-6956-4e33-9c8e-27f8fc6fa997" providerId="ADAL" clId="{FBEFBA27-D930-47AA-AFB3-711AB3352EDC}" dt="2023-01-26T04:49:17.542" v="487"/>
          <ac:spMkLst>
            <pc:docMk/>
            <pc:sldMk cId="3091980816" sldId="468"/>
            <ac:spMk id="30" creationId="{B3F5D346-8A8F-7CCC-E28F-8ADC6BCD070D}"/>
          </ac:spMkLst>
        </pc:spChg>
        <pc:spChg chg="mod">
          <ac:chgData name="Rowland, Mark" userId="3257edc4-6956-4e33-9c8e-27f8fc6fa997" providerId="ADAL" clId="{FBEFBA27-D930-47AA-AFB3-711AB3352EDC}" dt="2023-01-26T04:49:17.542" v="487"/>
          <ac:spMkLst>
            <pc:docMk/>
            <pc:sldMk cId="3091980816" sldId="468"/>
            <ac:spMk id="31" creationId="{3E8FBADB-9F5D-FABF-1841-49EF0AA18F83}"/>
          </ac:spMkLst>
        </pc:spChg>
        <pc:spChg chg="mod">
          <ac:chgData name="Rowland, Mark" userId="3257edc4-6956-4e33-9c8e-27f8fc6fa997" providerId="ADAL" clId="{FBEFBA27-D930-47AA-AFB3-711AB3352EDC}" dt="2023-01-26T04:49:17.542" v="487"/>
          <ac:spMkLst>
            <pc:docMk/>
            <pc:sldMk cId="3091980816" sldId="468"/>
            <ac:spMk id="32" creationId="{78C6BE1A-124C-FAD2-2ECE-0DCDABDFA5AF}"/>
          </ac:spMkLst>
        </pc:spChg>
        <pc:spChg chg="mod">
          <ac:chgData name="Rowland, Mark" userId="3257edc4-6956-4e33-9c8e-27f8fc6fa997" providerId="ADAL" clId="{FBEFBA27-D930-47AA-AFB3-711AB3352EDC}" dt="2023-01-26T04:49:17.542" v="487"/>
          <ac:spMkLst>
            <pc:docMk/>
            <pc:sldMk cId="3091980816" sldId="468"/>
            <ac:spMk id="33" creationId="{0373A54C-361E-4559-B5D2-189565334326}"/>
          </ac:spMkLst>
        </pc:spChg>
        <pc:spChg chg="mod">
          <ac:chgData name="Rowland, Mark" userId="3257edc4-6956-4e33-9c8e-27f8fc6fa997" providerId="ADAL" clId="{FBEFBA27-D930-47AA-AFB3-711AB3352EDC}" dt="2023-01-26T04:50:03.689" v="492" actId="404"/>
          <ac:spMkLst>
            <pc:docMk/>
            <pc:sldMk cId="3091980816" sldId="468"/>
            <ac:spMk id="34" creationId="{A22A0F87-4113-1833-FCC8-825B0538A434}"/>
          </ac:spMkLst>
        </pc:spChg>
        <pc:spChg chg="mod">
          <ac:chgData name="Rowland, Mark" userId="3257edc4-6956-4e33-9c8e-27f8fc6fa997" providerId="ADAL" clId="{FBEFBA27-D930-47AA-AFB3-711AB3352EDC}" dt="2023-01-26T04:50:03.689" v="492" actId="404"/>
          <ac:spMkLst>
            <pc:docMk/>
            <pc:sldMk cId="3091980816" sldId="468"/>
            <ac:spMk id="35" creationId="{892FDA95-3092-2ED9-8D60-271DF997059E}"/>
          </ac:spMkLst>
        </pc:spChg>
        <pc:spChg chg="mod">
          <ac:chgData name="Rowland, Mark" userId="3257edc4-6956-4e33-9c8e-27f8fc6fa997" providerId="ADAL" clId="{FBEFBA27-D930-47AA-AFB3-711AB3352EDC}" dt="2023-01-26T04:49:17.542" v="487"/>
          <ac:spMkLst>
            <pc:docMk/>
            <pc:sldMk cId="3091980816" sldId="468"/>
            <ac:spMk id="36" creationId="{0674492F-36D8-FEAA-7077-E6523D6FFAD3}"/>
          </ac:spMkLst>
        </pc:spChg>
        <pc:spChg chg="mod">
          <ac:chgData name="Rowland, Mark" userId="3257edc4-6956-4e33-9c8e-27f8fc6fa997" providerId="ADAL" clId="{FBEFBA27-D930-47AA-AFB3-711AB3352EDC}" dt="2023-01-26T04:49:17.542" v="487"/>
          <ac:spMkLst>
            <pc:docMk/>
            <pc:sldMk cId="3091980816" sldId="468"/>
            <ac:spMk id="37" creationId="{8D512761-0796-2FAC-167B-1554CE56F894}"/>
          </ac:spMkLst>
        </pc:spChg>
        <pc:spChg chg="mod">
          <ac:chgData name="Rowland, Mark" userId="3257edc4-6956-4e33-9c8e-27f8fc6fa997" providerId="ADAL" clId="{FBEFBA27-D930-47AA-AFB3-711AB3352EDC}" dt="2023-01-26T04:51:05.218" v="507" actId="403"/>
          <ac:spMkLst>
            <pc:docMk/>
            <pc:sldMk cId="3091980816" sldId="468"/>
            <ac:spMk id="38" creationId="{09E7637E-AA49-CEBF-D8A9-D47A124CC292}"/>
          </ac:spMkLst>
        </pc:spChg>
        <pc:grpChg chg="add mod">
          <ac:chgData name="Rowland, Mark" userId="3257edc4-6956-4e33-9c8e-27f8fc6fa997" providerId="ADAL" clId="{FBEFBA27-D930-47AA-AFB3-711AB3352EDC}" dt="2023-01-26T04:30:16.835" v="88" actId="1076"/>
          <ac:grpSpMkLst>
            <pc:docMk/>
            <pc:sldMk cId="3091980816" sldId="468"/>
            <ac:grpSpMk id="7" creationId="{FF084800-063E-B436-D734-D5409570A57F}"/>
          </ac:grpSpMkLst>
        </pc:grpChg>
        <pc:grpChg chg="add mod">
          <ac:chgData name="Rowland, Mark" userId="3257edc4-6956-4e33-9c8e-27f8fc6fa997" providerId="ADAL" clId="{FBEFBA27-D930-47AA-AFB3-711AB3352EDC}" dt="2023-01-26T04:49:26.893" v="489" actId="1076"/>
          <ac:grpSpMkLst>
            <pc:docMk/>
            <pc:sldMk cId="3091980816" sldId="468"/>
            <ac:grpSpMk id="11" creationId="{9A9C8136-C24F-2484-44B6-F9E624EB1BD5}"/>
          </ac:grpSpMkLst>
        </pc:grpChg>
        <pc:cxnChg chg="mod">
          <ac:chgData name="Rowland, Mark" userId="3257edc4-6956-4e33-9c8e-27f8fc6fa997" providerId="ADAL" clId="{FBEFBA27-D930-47AA-AFB3-711AB3352EDC}" dt="2023-01-26T04:30:05.439" v="86" actId="164"/>
          <ac:cxnSpMkLst>
            <pc:docMk/>
            <pc:sldMk cId="3091980816" sldId="468"/>
            <ac:cxnSpMk id="5" creationId="{00000000-0000-0000-0000-000000000000}"/>
          </ac:cxnSpMkLst>
        </pc:cxnChg>
        <pc:cxnChg chg="mod">
          <ac:chgData name="Rowland, Mark" userId="3257edc4-6956-4e33-9c8e-27f8fc6fa997" providerId="ADAL" clId="{FBEFBA27-D930-47AA-AFB3-711AB3352EDC}" dt="2023-01-26T04:30:05.439" v="86" actId="164"/>
          <ac:cxnSpMkLst>
            <pc:docMk/>
            <pc:sldMk cId="3091980816" sldId="468"/>
            <ac:cxnSpMk id="9" creationId="{00000000-0000-0000-0000-000000000000}"/>
          </ac:cxnSpMkLst>
        </pc:cxnChg>
      </pc:sldChg>
      <pc:sldChg chg="delSp modSp mod">
        <pc:chgData name="Rowland, Mark" userId="3257edc4-6956-4e33-9c8e-27f8fc6fa997" providerId="ADAL" clId="{FBEFBA27-D930-47AA-AFB3-711AB3352EDC}" dt="2023-01-28T19:18:07.532" v="2679" actId="20577"/>
        <pc:sldMkLst>
          <pc:docMk/>
          <pc:sldMk cId="4132808174" sldId="474"/>
        </pc:sldMkLst>
        <pc:spChg chg="mod">
          <ac:chgData name="Rowland, Mark" userId="3257edc4-6956-4e33-9c8e-27f8fc6fa997" providerId="ADAL" clId="{FBEFBA27-D930-47AA-AFB3-711AB3352EDC}" dt="2023-01-28T19:18:07.532" v="2679" actId="20577"/>
          <ac:spMkLst>
            <pc:docMk/>
            <pc:sldMk cId="4132808174" sldId="474"/>
            <ac:spMk id="3" creationId="{00000000-0000-0000-0000-000000000000}"/>
          </ac:spMkLst>
        </pc:spChg>
        <pc:grpChg chg="del">
          <ac:chgData name="Rowland, Mark" userId="3257edc4-6956-4e33-9c8e-27f8fc6fa997" providerId="ADAL" clId="{FBEFBA27-D930-47AA-AFB3-711AB3352EDC}" dt="2023-01-28T19:17:59.425" v="2674" actId="478"/>
          <ac:grpSpMkLst>
            <pc:docMk/>
            <pc:sldMk cId="4132808174" sldId="474"/>
            <ac:grpSpMk id="16" creationId="{00000000-0000-0000-0000-000000000000}"/>
          </ac:grpSpMkLst>
        </pc:grpChg>
        <pc:cxnChg chg="del">
          <ac:chgData name="Rowland, Mark" userId="3257edc4-6956-4e33-9c8e-27f8fc6fa997" providerId="ADAL" clId="{FBEFBA27-D930-47AA-AFB3-711AB3352EDC}" dt="2023-01-28T19:18:01.952" v="2675" actId="478"/>
          <ac:cxnSpMkLst>
            <pc:docMk/>
            <pc:sldMk cId="4132808174" sldId="474"/>
            <ac:cxnSpMk id="6" creationId="{00000000-0000-0000-0000-000000000000}"/>
          </ac:cxnSpMkLst>
        </pc:cxnChg>
      </pc:sldChg>
      <pc:sldChg chg="modSp mod">
        <pc:chgData name="Rowland, Mark" userId="3257edc4-6956-4e33-9c8e-27f8fc6fa997" providerId="ADAL" clId="{FBEFBA27-D930-47AA-AFB3-711AB3352EDC}" dt="2023-01-28T18:03:05.144" v="2673" actId="20577"/>
        <pc:sldMkLst>
          <pc:docMk/>
          <pc:sldMk cId="683688228" sldId="476"/>
        </pc:sldMkLst>
        <pc:spChg chg="mod">
          <ac:chgData name="Rowland, Mark" userId="3257edc4-6956-4e33-9c8e-27f8fc6fa997" providerId="ADAL" clId="{FBEFBA27-D930-47AA-AFB3-711AB3352EDC}" dt="2023-01-28T18:03:05.144" v="2673" actId="20577"/>
          <ac:spMkLst>
            <pc:docMk/>
            <pc:sldMk cId="683688228" sldId="476"/>
            <ac:spMk id="5" creationId="{00000000-0000-0000-0000-000000000000}"/>
          </ac:spMkLst>
        </pc:spChg>
      </pc:sldChg>
      <pc:sldChg chg="addSp delSp modSp mod">
        <pc:chgData name="Rowland, Mark" userId="3257edc4-6956-4e33-9c8e-27f8fc6fa997" providerId="ADAL" clId="{FBEFBA27-D930-47AA-AFB3-711AB3352EDC}" dt="2023-01-27T09:01:40.414" v="1410" actId="21"/>
        <pc:sldMkLst>
          <pc:docMk/>
          <pc:sldMk cId="1249828669" sldId="482"/>
        </pc:sldMkLst>
        <pc:spChg chg="mod">
          <ac:chgData name="Rowland, Mark" userId="3257edc4-6956-4e33-9c8e-27f8fc6fa997" providerId="ADAL" clId="{FBEFBA27-D930-47AA-AFB3-711AB3352EDC}" dt="2023-01-27T08:58:26.037" v="1364" actId="1076"/>
          <ac:spMkLst>
            <pc:docMk/>
            <pc:sldMk cId="1249828669" sldId="482"/>
            <ac:spMk id="4" creationId="{36B940CB-9775-4751-89D4-24798F172D8B}"/>
          </ac:spMkLst>
        </pc:spChg>
        <pc:picChg chg="add del mod">
          <ac:chgData name="Rowland, Mark" userId="3257edc4-6956-4e33-9c8e-27f8fc6fa997" providerId="ADAL" clId="{FBEFBA27-D930-47AA-AFB3-711AB3352EDC}" dt="2023-01-27T09:01:40.414" v="1410" actId="21"/>
          <ac:picMkLst>
            <pc:docMk/>
            <pc:sldMk cId="1249828669" sldId="482"/>
            <ac:picMk id="2" creationId="{24D298A0-8519-C01A-2548-94D23A6D3084}"/>
          </ac:picMkLst>
        </pc:picChg>
        <pc:picChg chg="add mod">
          <ac:chgData name="Rowland, Mark" userId="3257edc4-6956-4e33-9c8e-27f8fc6fa997" providerId="ADAL" clId="{FBEFBA27-D930-47AA-AFB3-711AB3352EDC}" dt="2023-01-27T08:59:50.289" v="1370" actId="1076"/>
          <ac:picMkLst>
            <pc:docMk/>
            <pc:sldMk cId="1249828669" sldId="482"/>
            <ac:picMk id="5" creationId="{F621B643-D3D0-4AD4-2769-D062F101D5FC}"/>
          </ac:picMkLst>
        </pc:picChg>
      </pc:sldChg>
      <pc:sldChg chg="addSp delSp modSp mod ord">
        <pc:chgData name="Rowland, Mark" userId="3257edc4-6956-4e33-9c8e-27f8fc6fa997" providerId="ADAL" clId="{FBEFBA27-D930-47AA-AFB3-711AB3352EDC}" dt="2023-01-27T09:07:10.036" v="1653" actId="20577"/>
        <pc:sldMkLst>
          <pc:docMk/>
          <pc:sldMk cId="3861562434" sldId="483"/>
        </pc:sldMkLst>
        <pc:spChg chg="add mod">
          <ac:chgData name="Rowland, Mark" userId="3257edc4-6956-4e33-9c8e-27f8fc6fa997" providerId="ADAL" clId="{FBEFBA27-D930-47AA-AFB3-711AB3352EDC}" dt="2023-01-27T09:07:10.036" v="1653" actId="20577"/>
          <ac:spMkLst>
            <pc:docMk/>
            <pc:sldMk cId="3861562434" sldId="483"/>
            <ac:spMk id="5" creationId="{152E8C0F-7978-E7DC-48DD-A161273E6441}"/>
          </ac:spMkLst>
        </pc:spChg>
        <pc:picChg chg="add del mod">
          <ac:chgData name="Rowland, Mark" userId="3257edc4-6956-4e33-9c8e-27f8fc6fa997" providerId="ADAL" clId="{FBEFBA27-D930-47AA-AFB3-711AB3352EDC}" dt="2023-01-27T09:00:37.141" v="1377" actId="21"/>
          <ac:picMkLst>
            <pc:docMk/>
            <pc:sldMk cId="3861562434" sldId="483"/>
            <ac:picMk id="2" creationId="{F23C0A61-4A81-4F47-DD25-2863B5A79B0C}"/>
          </ac:picMkLst>
        </pc:picChg>
        <pc:picChg chg="add mod">
          <ac:chgData name="Rowland, Mark" userId="3257edc4-6956-4e33-9c8e-27f8fc6fa997" providerId="ADAL" clId="{FBEFBA27-D930-47AA-AFB3-711AB3352EDC}" dt="2023-01-27T09:01:53.928" v="1412" actId="1076"/>
          <ac:picMkLst>
            <pc:docMk/>
            <pc:sldMk cId="3861562434" sldId="483"/>
            <ac:picMk id="3" creationId="{AD155F21-31DF-8315-B35F-E9C33887AF0B}"/>
          </ac:picMkLst>
        </pc:picChg>
        <pc:picChg chg="del mod">
          <ac:chgData name="Rowland, Mark" userId="3257edc4-6956-4e33-9c8e-27f8fc6fa997" providerId="ADAL" clId="{FBEFBA27-D930-47AA-AFB3-711AB3352EDC}" dt="2023-01-27T08:57:28.576" v="1354" actId="21"/>
          <ac:picMkLst>
            <pc:docMk/>
            <pc:sldMk cId="3861562434" sldId="483"/>
            <ac:picMk id="4" creationId="{0D67B0AC-627F-4784-949B-7637CDA517F5}"/>
          </ac:picMkLst>
        </pc:picChg>
      </pc:sldChg>
      <pc:sldChg chg="addSp delSp modSp add mod ord">
        <pc:chgData name="Rowland, Mark" userId="3257edc4-6956-4e33-9c8e-27f8fc6fa997" providerId="ADAL" clId="{FBEFBA27-D930-47AA-AFB3-711AB3352EDC}" dt="2023-01-26T04:49:12.917" v="486" actId="21"/>
        <pc:sldMkLst>
          <pc:docMk/>
          <pc:sldMk cId="1960729048" sldId="486"/>
        </pc:sldMkLst>
        <pc:spChg chg="mod">
          <ac:chgData name="Rowland, Mark" userId="3257edc4-6956-4e33-9c8e-27f8fc6fa997" providerId="ADAL" clId="{FBEFBA27-D930-47AA-AFB3-711AB3352EDC}" dt="2023-01-26T04:23:30.847" v="54" actId="20577"/>
          <ac:spMkLst>
            <pc:docMk/>
            <pc:sldMk cId="1960729048" sldId="486"/>
            <ac:spMk id="2" creationId="{00000000-0000-0000-0000-000000000000}"/>
          </ac:spMkLst>
        </pc:spChg>
        <pc:spChg chg="mod">
          <ac:chgData name="Rowland, Mark" userId="3257edc4-6956-4e33-9c8e-27f8fc6fa997" providerId="ADAL" clId="{FBEFBA27-D930-47AA-AFB3-711AB3352EDC}" dt="2023-01-26T04:49:07.710" v="484" actId="164"/>
          <ac:spMkLst>
            <pc:docMk/>
            <pc:sldMk cId="1960729048" sldId="486"/>
            <ac:spMk id="4" creationId="{EC6BF5C5-98D6-489D-A6C7-93194C0925D8}"/>
          </ac:spMkLst>
        </pc:spChg>
        <pc:spChg chg="mod">
          <ac:chgData name="Rowland, Mark" userId="3257edc4-6956-4e33-9c8e-27f8fc6fa997" providerId="ADAL" clId="{FBEFBA27-D930-47AA-AFB3-711AB3352EDC}" dt="2023-01-26T04:49:07.710" v="484" actId="164"/>
          <ac:spMkLst>
            <pc:docMk/>
            <pc:sldMk cId="1960729048" sldId="486"/>
            <ac:spMk id="5" creationId="{EE23E2B1-E55F-4B30-8E04-6676FFA2F890}"/>
          </ac:spMkLst>
        </pc:spChg>
        <pc:spChg chg="mod">
          <ac:chgData name="Rowland, Mark" userId="3257edc4-6956-4e33-9c8e-27f8fc6fa997" providerId="ADAL" clId="{FBEFBA27-D930-47AA-AFB3-711AB3352EDC}" dt="2023-01-26T04:49:07.710" v="484" actId="164"/>
          <ac:spMkLst>
            <pc:docMk/>
            <pc:sldMk cId="1960729048" sldId="486"/>
            <ac:spMk id="6" creationId="{943E4A78-79B5-40EF-ABD6-83C65C3A1579}"/>
          </ac:spMkLst>
        </pc:spChg>
        <pc:spChg chg="del">
          <ac:chgData name="Rowland, Mark" userId="3257edc4-6956-4e33-9c8e-27f8fc6fa997" providerId="ADAL" clId="{FBEFBA27-D930-47AA-AFB3-711AB3352EDC}" dt="2023-01-26T04:22:49.169" v="26" actId="478"/>
          <ac:spMkLst>
            <pc:docMk/>
            <pc:sldMk cId="1960729048" sldId="486"/>
            <ac:spMk id="7" creationId="{6E060B10-AEB2-424A-BEC3-366BA11CD6AA}"/>
          </ac:spMkLst>
        </pc:spChg>
        <pc:spChg chg="mod">
          <ac:chgData name="Rowland, Mark" userId="3257edc4-6956-4e33-9c8e-27f8fc6fa997" providerId="ADAL" clId="{FBEFBA27-D930-47AA-AFB3-711AB3352EDC}" dt="2023-01-26T04:49:10.953" v="485"/>
          <ac:spMkLst>
            <pc:docMk/>
            <pc:sldMk cId="1960729048" sldId="486"/>
            <ac:spMk id="9" creationId="{251DFA06-265D-7D1B-D1BE-AE5C19E3BF03}"/>
          </ac:spMkLst>
        </pc:spChg>
        <pc:spChg chg="mod">
          <ac:chgData name="Rowland, Mark" userId="3257edc4-6956-4e33-9c8e-27f8fc6fa997" providerId="ADAL" clId="{FBEFBA27-D930-47AA-AFB3-711AB3352EDC}" dt="2023-01-26T04:49:10.953" v="485"/>
          <ac:spMkLst>
            <pc:docMk/>
            <pc:sldMk cId="1960729048" sldId="486"/>
            <ac:spMk id="10" creationId="{FA9D1073-5571-69E8-EC69-7746F0B810D9}"/>
          </ac:spMkLst>
        </pc:spChg>
        <pc:spChg chg="mod">
          <ac:chgData name="Rowland, Mark" userId="3257edc4-6956-4e33-9c8e-27f8fc6fa997" providerId="ADAL" clId="{FBEFBA27-D930-47AA-AFB3-711AB3352EDC}" dt="2023-01-26T04:49:10.953" v="485"/>
          <ac:spMkLst>
            <pc:docMk/>
            <pc:sldMk cId="1960729048" sldId="486"/>
            <ac:spMk id="11" creationId="{012B81E2-66D1-5E31-7248-4D9D34AE3C9B}"/>
          </ac:spMkLst>
        </pc:spChg>
        <pc:spChg chg="mod">
          <ac:chgData name="Rowland, Mark" userId="3257edc4-6956-4e33-9c8e-27f8fc6fa997" providerId="ADAL" clId="{FBEFBA27-D930-47AA-AFB3-711AB3352EDC}" dt="2023-01-26T04:49:10.953" v="485"/>
          <ac:spMkLst>
            <pc:docMk/>
            <pc:sldMk cId="1960729048" sldId="486"/>
            <ac:spMk id="12" creationId="{D10B4CD8-22DE-B7B2-21D0-28C1327ED8C7}"/>
          </ac:spMkLst>
        </pc:spChg>
        <pc:spChg chg="mod">
          <ac:chgData name="Rowland, Mark" userId="3257edc4-6956-4e33-9c8e-27f8fc6fa997" providerId="ADAL" clId="{FBEFBA27-D930-47AA-AFB3-711AB3352EDC}" dt="2023-01-26T04:49:10.953" v="485"/>
          <ac:spMkLst>
            <pc:docMk/>
            <pc:sldMk cId="1960729048" sldId="486"/>
            <ac:spMk id="13" creationId="{BB9013F0-FF3A-E865-A762-C2C38A266991}"/>
          </ac:spMkLst>
        </pc:spChg>
        <pc:spChg chg="mod">
          <ac:chgData name="Rowland, Mark" userId="3257edc4-6956-4e33-9c8e-27f8fc6fa997" providerId="ADAL" clId="{FBEFBA27-D930-47AA-AFB3-711AB3352EDC}" dt="2023-01-26T04:49:10.953" v="485"/>
          <ac:spMkLst>
            <pc:docMk/>
            <pc:sldMk cId="1960729048" sldId="486"/>
            <ac:spMk id="14" creationId="{5F91823A-AAEE-7A82-770C-4135AE83C300}"/>
          </ac:spMkLst>
        </pc:spChg>
        <pc:spChg chg="mod">
          <ac:chgData name="Rowland, Mark" userId="3257edc4-6956-4e33-9c8e-27f8fc6fa997" providerId="ADAL" clId="{FBEFBA27-D930-47AA-AFB3-711AB3352EDC}" dt="2023-01-26T04:49:10.953" v="485"/>
          <ac:spMkLst>
            <pc:docMk/>
            <pc:sldMk cId="1960729048" sldId="486"/>
            <ac:spMk id="15" creationId="{8B410743-734B-9947-2BB5-50423314C124}"/>
          </ac:spMkLst>
        </pc:spChg>
        <pc:spChg chg="mod">
          <ac:chgData name="Rowland, Mark" userId="3257edc4-6956-4e33-9c8e-27f8fc6fa997" providerId="ADAL" clId="{FBEFBA27-D930-47AA-AFB3-711AB3352EDC}" dt="2023-01-26T04:49:07.710" v="484" actId="164"/>
          <ac:spMkLst>
            <pc:docMk/>
            <pc:sldMk cId="1960729048" sldId="486"/>
            <ac:spMk id="16" creationId="{00000000-0000-0000-0000-000000000000}"/>
          </ac:spMkLst>
        </pc:spChg>
        <pc:spChg chg="mod">
          <ac:chgData name="Rowland, Mark" userId="3257edc4-6956-4e33-9c8e-27f8fc6fa997" providerId="ADAL" clId="{FBEFBA27-D930-47AA-AFB3-711AB3352EDC}" dt="2023-01-26T04:49:10.953" v="485"/>
          <ac:spMkLst>
            <pc:docMk/>
            <pc:sldMk cId="1960729048" sldId="486"/>
            <ac:spMk id="17" creationId="{09BD4D30-D137-7E8C-E971-A9797082199A}"/>
          </ac:spMkLst>
        </pc:spChg>
        <pc:spChg chg="mod">
          <ac:chgData name="Rowland, Mark" userId="3257edc4-6956-4e33-9c8e-27f8fc6fa997" providerId="ADAL" clId="{FBEFBA27-D930-47AA-AFB3-711AB3352EDC}" dt="2023-01-26T04:49:10.953" v="485"/>
          <ac:spMkLst>
            <pc:docMk/>
            <pc:sldMk cId="1960729048" sldId="486"/>
            <ac:spMk id="18" creationId="{0B82151B-CE3D-A1EB-BAA6-2B2244CF9342}"/>
          </ac:spMkLst>
        </pc:spChg>
        <pc:spChg chg="mod">
          <ac:chgData name="Rowland, Mark" userId="3257edc4-6956-4e33-9c8e-27f8fc6fa997" providerId="ADAL" clId="{FBEFBA27-D930-47AA-AFB3-711AB3352EDC}" dt="2023-01-26T04:49:10.953" v="485"/>
          <ac:spMkLst>
            <pc:docMk/>
            <pc:sldMk cId="1960729048" sldId="486"/>
            <ac:spMk id="19" creationId="{D162A598-6B01-F901-7BD5-585DD46C7AC6}"/>
          </ac:spMkLst>
        </pc:spChg>
        <pc:spChg chg="mod">
          <ac:chgData name="Rowland, Mark" userId="3257edc4-6956-4e33-9c8e-27f8fc6fa997" providerId="ADAL" clId="{FBEFBA27-D930-47AA-AFB3-711AB3352EDC}" dt="2023-01-26T04:49:07.710" v="484" actId="164"/>
          <ac:spMkLst>
            <pc:docMk/>
            <pc:sldMk cId="1960729048" sldId="486"/>
            <ac:spMk id="20" creationId="{B140D64C-1C97-49B9-8355-21FF26CA18F0}"/>
          </ac:spMkLst>
        </pc:spChg>
        <pc:spChg chg="mod">
          <ac:chgData name="Rowland, Mark" userId="3257edc4-6956-4e33-9c8e-27f8fc6fa997" providerId="ADAL" clId="{FBEFBA27-D930-47AA-AFB3-711AB3352EDC}" dt="2023-01-26T04:49:07.710" v="484" actId="164"/>
          <ac:spMkLst>
            <pc:docMk/>
            <pc:sldMk cId="1960729048" sldId="486"/>
            <ac:spMk id="21" creationId="{3E537CF7-52E9-4D92-9EC0-0CAF627B2A1C}"/>
          </ac:spMkLst>
        </pc:spChg>
        <pc:spChg chg="mod">
          <ac:chgData name="Rowland, Mark" userId="3257edc4-6956-4e33-9c8e-27f8fc6fa997" providerId="ADAL" clId="{FBEFBA27-D930-47AA-AFB3-711AB3352EDC}" dt="2023-01-26T04:49:07.710" v="484" actId="164"/>
          <ac:spMkLst>
            <pc:docMk/>
            <pc:sldMk cId="1960729048" sldId="486"/>
            <ac:spMk id="22" creationId="{D0DD89D5-D837-434E-8816-5CFB431D613B}"/>
          </ac:spMkLst>
        </pc:spChg>
        <pc:spChg chg="mod">
          <ac:chgData name="Rowland, Mark" userId="3257edc4-6956-4e33-9c8e-27f8fc6fa997" providerId="ADAL" clId="{FBEFBA27-D930-47AA-AFB3-711AB3352EDC}" dt="2023-01-26T04:49:07.710" v="484" actId="164"/>
          <ac:spMkLst>
            <pc:docMk/>
            <pc:sldMk cId="1960729048" sldId="486"/>
            <ac:spMk id="23" creationId="{00BDE15D-AA3F-4257-B732-7335F70B9F0A}"/>
          </ac:spMkLst>
        </pc:spChg>
        <pc:spChg chg="mod">
          <ac:chgData name="Rowland, Mark" userId="3257edc4-6956-4e33-9c8e-27f8fc6fa997" providerId="ADAL" clId="{FBEFBA27-D930-47AA-AFB3-711AB3352EDC}" dt="2023-01-26T04:49:07.710" v="484" actId="164"/>
          <ac:spMkLst>
            <pc:docMk/>
            <pc:sldMk cId="1960729048" sldId="486"/>
            <ac:spMk id="24" creationId="{A5C1DC4B-D4C6-4FCF-BDC2-B5680B5A4D27}"/>
          </ac:spMkLst>
        </pc:spChg>
        <pc:spChg chg="mod">
          <ac:chgData name="Rowland, Mark" userId="3257edc4-6956-4e33-9c8e-27f8fc6fa997" providerId="ADAL" clId="{FBEFBA27-D930-47AA-AFB3-711AB3352EDC}" dt="2023-01-26T04:49:07.710" v="484" actId="164"/>
          <ac:spMkLst>
            <pc:docMk/>
            <pc:sldMk cId="1960729048" sldId="486"/>
            <ac:spMk id="25" creationId="{524E627A-B660-4415-A296-AEA05DCD6106}"/>
          </ac:spMkLst>
        </pc:spChg>
        <pc:spChg chg="mod">
          <ac:chgData name="Rowland, Mark" userId="3257edc4-6956-4e33-9c8e-27f8fc6fa997" providerId="ADAL" clId="{FBEFBA27-D930-47AA-AFB3-711AB3352EDC}" dt="2023-01-26T04:49:07.710" v="484" actId="164"/>
          <ac:spMkLst>
            <pc:docMk/>
            <pc:sldMk cId="1960729048" sldId="486"/>
            <ac:spMk id="26" creationId="{9C9160F4-1AED-48D8-B87B-C1F38F46B3C8}"/>
          </ac:spMkLst>
        </pc:spChg>
        <pc:spChg chg="mod">
          <ac:chgData name="Rowland, Mark" userId="3257edc4-6956-4e33-9c8e-27f8fc6fa997" providerId="ADAL" clId="{FBEFBA27-D930-47AA-AFB3-711AB3352EDC}" dt="2023-01-26T04:49:07.710" v="484" actId="164"/>
          <ac:spMkLst>
            <pc:docMk/>
            <pc:sldMk cId="1960729048" sldId="486"/>
            <ac:spMk id="27" creationId="{09A4EF86-20BA-4C1B-8D4D-86A1F3A7A6C8}"/>
          </ac:spMkLst>
        </pc:spChg>
        <pc:spChg chg="mod">
          <ac:chgData name="Rowland, Mark" userId="3257edc4-6956-4e33-9c8e-27f8fc6fa997" providerId="ADAL" clId="{FBEFBA27-D930-47AA-AFB3-711AB3352EDC}" dt="2023-01-26T04:49:07.710" v="484" actId="164"/>
          <ac:spMkLst>
            <pc:docMk/>
            <pc:sldMk cId="1960729048" sldId="486"/>
            <ac:spMk id="28" creationId="{7A947145-D3B1-4B29-BF5D-5D14E042D985}"/>
          </ac:spMkLst>
        </pc:spChg>
        <pc:spChg chg="mod">
          <ac:chgData name="Rowland, Mark" userId="3257edc4-6956-4e33-9c8e-27f8fc6fa997" providerId="ADAL" clId="{FBEFBA27-D930-47AA-AFB3-711AB3352EDC}" dt="2023-01-26T04:49:10.953" v="485"/>
          <ac:spMkLst>
            <pc:docMk/>
            <pc:sldMk cId="1960729048" sldId="486"/>
            <ac:spMk id="29" creationId="{4B3A620B-37A0-DD17-A258-78CAB5D59180}"/>
          </ac:spMkLst>
        </pc:spChg>
        <pc:spChg chg="mod">
          <ac:chgData name="Rowland, Mark" userId="3257edc4-6956-4e33-9c8e-27f8fc6fa997" providerId="ADAL" clId="{FBEFBA27-D930-47AA-AFB3-711AB3352EDC}" dt="2023-01-26T04:49:10.953" v="485"/>
          <ac:spMkLst>
            <pc:docMk/>
            <pc:sldMk cId="1960729048" sldId="486"/>
            <ac:spMk id="30" creationId="{8730E35A-152D-79E4-68EB-394F11B522D4}"/>
          </ac:spMkLst>
        </pc:spChg>
        <pc:spChg chg="mod">
          <ac:chgData name="Rowland, Mark" userId="3257edc4-6956-4e33-9c8e-27f8fc6fa997" providerId="ADAL" clId="{FBEFBA27-D930-47AA-AFB3-711AB3352EDC}" dt="2023-01-26T04:49:10.953" v="485"/>
          <ac:spMkLst>
            <pc:docMk/>
            <pc:sldMk cId="1960729048" sldId="486"/>
            <ac:spMk id="31" creationId="{C88BD28F-0ED0-6C05-0338-5289FA4CE9D9}"/>
          </ac:spMkLst>
        </pc:spChg>
        <pc:spChg chg="mod">
          <ac:chgData name="Rowland, Mark" userId="3257edc4-6956-4e33-9c8e-27f8fc6fa997" providerId="ADAL" clId="{FBEFBA27-D930-47AA-AFB3-711AB3352EDC}" dt="2023-01-26T04:49:10.953" v="485"/>
          <ac:spMkLst>
            <pc:docMk/>
            <pc:sldMk cId="1960729048" sldId="486"/>
            <ac:spMk id="32" creationId="{4B95D3EA-2E77-3431-6F41-A30AB6313A0D}"/>
          </ac:spMkLst>
        </pc:spChg>
        <pc:spChg chg="mod">
          <ac:chgData name="Rowland, Mark" userId="3257edc4-6956-4e33-9c8e-27f8fc6fa997" providerId="ADAL" clId="{FBEFBA27-D930-47AA-AFB3-711AB3352EDC}" dt="2023-01-26T04:49:10.953" v="485"/>
          <ac:spMkLst>
            <pc:docMk/>
            <pc:sldMk cId="1960729048" sldId="486"/>
            <ac:spMk id="33" creationId="{97B4520A-6E71-D3E0-E1EB-90E05A5C776A}"/>
          </ac:spMkLst>
        </pc:spChg>
        <pc:spChg chg="mod">
          <ac:chgData name="Rowland, Mark" userId="3257edc4-6956-4e33-9c8e-27f8fc6fa997" providerId="ADAL" clId="{FBEFBA27-D930-47AA-AFB3-711AB3352EDC}" dt="2023-01-26T04:49:07.710" v="484" actId="164"/>
          <ac:spMkLst>
            <pc:docMk/>
            <pc:sldMk cId="1960729048" sldId="486"/>
            <ac:spMk id="43" creationId="{8F40DC26-63D7-472A-87A8-9F17467AADEE}"/>
          </ac:spMkLst>
        </pc:spChg>
        <pc:spChg chg="del">
          <ac:chgData name="Rowland, Mark" userId="3257edc4-6956-4e33-9c8e-27f8fc6fa997" providerId="ADAL" clId="{FBEFBA27-D930-47AA-AFB3-711AB3352EDC}" dt="2023-01-26T04:22:28.519" v="23" actId="478"/>
          <ac:spMkLst>
            <pc:docMk/>
            <pc:sldMk cId="1960729048" sldId="486"/>
            <ac:spMk id="45" creationId="{A6463E8B-772F-406A-828B-83FC3957443C}"/>
          </ac:spMkLst>
        </pc:spChg>
        <pc:spChg chg="del">
          <ac:chgData name="Rowland, Mark" userId="3257edc4-6956-4e33-9c8e-27f8fc6fa997" providerId="ADAL" clId="{FBEFBA27-D930-47AA-AFB3-711AB3352EDC}" dt="2023-01-26T04:22:28.519" v="23" actId="478"/>
          <ac:spMkLst>
            <pc:docMk/>
            <pc:sldMk cId="1960729048" sldId="486"/>
            <ac:spMk id="46" creationId="{896461C3-C167-4E12-89CA-7150B8DC41C5}"/>
          </ac:spMkLst>
        </pc:spChg>
        <pc:spChg chg="del">
          <ac:chgData name="Rowland, Mark" userId="3257edc4-6956-4e33-9c8e-27f8fc6fa997" providerId="ADAL" clId="{FBEFBA27-D930-47AA-AFB3-711AB3352EDC}" dt="2023-01-26T04:22:28.519" v="23" actId="478"/>
          <ac:spMkLst>
            <pc:docMk/>
            <pc:sldMk cId="1960729048" sldId="486"/>
            <ac:spMk id="47" creationId="{581DAC52-9C9A-4353-BA8E-EAAD313E392D}"/>
          </ac:spMkLst>
        </pc:spChg>
        <pc:spChg chg="del">
          <ac:chgData name="Rowland, Mark" userId="3257edc4-6956-4e33-9c8e-27f8fc6fa997" providerId="ADAL" clId="{FBEFBA27-D930-47AA-AFB3-711AB3352EDC}" dt="2023-01-26T04:22:28.519" v="23" actId="478"/>
          <ac:spMkLst>
            <pc:docMk/>
            <pc:sldMk cId="1960729048" sldId="486"/>
            <ac:spMk id="48" creationId="{49606809-EA6E-4023-9456-60ACCFD73131}"/>
          </ac:spMkLst>
        </pc:spChg>
        <pc:spChg chg="del">
          <ac:chgData name="Rowland, Mark" userId="3257edc4-6956-4e33-9c8e-27f8fc6fa997" providerId="ADAL" clId="{FBEFBA27-D930-47AA-AFB3-711AB3352EDC}" dt="2023-01-26T04:22:28.519" v="23" actId="478"/>
          <ac:spMkLst>
            <pc:docMk/>
            <pc:sldMk cId="1960729048" sldId="486"/>
            <ac:spMk id="49" creationId="{979984AA-DDED-4959-AAFD-B1F5594AB789}"/>
          </ac:spMkLst>
        </pc:spChg>
        <pc:spChg chg="del">
          <ac:chgData name="Rowland, Mark" userId="3257edc4-6956-4e33-9c8e-27f8fc6fa997" providerId="ADAL" clId="{FBEFBA27-D930-47AA-AFB3-711AB3352EDC}" dt="2023-01-26T04:22:28.519" v="23" actId="478"/>
          <ac:spMkLst>
            <pc:docMk/>
            <pc:sldMk cId="1960729048" sldId="486"/>
            <ac:spMk id="50" creationId="{0910DF18-CE01-453F-8E77-E7F8348C0CFA}"/>
          </ac:spMkLst>
        </pc:spChg>
        <pc:spChg chg="del">
          <ac:chgData name="Rowland, Mark" userId="3257edc4-6956-4e33-9c8e-27f8fc6fa997" providerId="ADAL" clId="{FBEFBA27-D930-47AA-AFB3-711AB3352EDC}" dt="2023-01-26T04:22:28.519" v="23" actId="478"/>
          <ac:spMkLst>
            <pc:docMk/>
            <pc:sldMk cId="1960729048" sldId="486"/>
            <ac:spMk id="51" creationId="{E74B5EF7-27F0-4CD2-88FC-FB7153FC789D}"/>
          </ac:spMkLst>
        </pc:spChg>
        <pc:spChg chg="del">
          <ac:chgData name="Rowland, Mark" userId="3257edc4-6956-4e33-9c8e-27f8fc6fa997" providerId="ADAL" clId="{FBEFBA27-D930-47AA-AFB3-711AB3352EDC}" dt="2023-01-26T04:22:28.519" v="23" actId="478"/>
          <ac:spMkLst>
            <pc:docMk/>
            <pc:sldMk cId="1960729048" sldId="486"/>
            <ac:spMk id="52" creationId="{6DB526DB-70BD-420E-AD34-253649C76CF7}"/>
          </ac:spMkLst>
        </pc:spChg>
        <pc:spChg chg="del">
          <ac:chgData name="Rowland, Mark" userId="3257edc4-6956-4e33-9c8e-27f8fc6fa997" providerId="ADAL" clId="{FBEFBA27-D930-47AA-AFB3-711AB3352EDC}" dt="2023-01-26T04:22:28.519" v="23" actId="478"/>
          <ac:spMkLst>
            <pc:docMk/>
            <pc:sldMk cId="1960729048" sldId="486"/>
            <ac:spMk id="53" creationId="{B38D2742-F3D4-49EE-BF9D-EE9BEEC53373}"/>
          </ac:spMkLst>
        </pc:spChg>
        <pc:spChg chg="del">
          <ac:chgData name="Rowland, Mark" userId="3257edc4-6956-4e33-9c8e-27f8fc6fa997" providerId="ADAL" clId="{FBEFBA27-D930-47AA-AFB3-711AB3352EDC}" dt="2023-01-26T04:22:28.519" v="23" actId="478"/>
          <ac:spMkLst>
            <pc:docMk/>
            <pc:sldMk cId="1960729048" sldId="486"/>
            <ac:spMk id="54" creationId="{A95E4633-54BA-4007-B3A0-3F7E54B0B5BB}"/>
          </ac:spMkLst>
        </pc:spChg>
        <pc:spChg chg="del">
          <ac:chgData name="Rowland, Mark" userId="3257edc4-6956-4e33-9c8e-27f8fc6fa997" providerId="ADAL" clId="{FBEFBA27-D930-47AA-AFB3-711AB3352EDC}" dt="2023-01-26T04:22:28.519" v="23" actId="478"/>
          <ac:spMkLst>
            <pc:docMk/>
            <pc:sldMk cId="1960729048" sldId="486"/>
            <ac:spMk id="55" creationId="{378A6576-E8C7-4B0F-B60E-0F79AA092DC3}"/>
          </ac:spMkLst>
        </pc:spChg>
        <pc:spChg chg="del">
          <ac:chgData name="Rowland, Mark" userId="3257edc4-6956-4e33-9c8e-27f8fc6fa997" providerId="ADAL" clId="{FBEFBA27-D930-47AA-AFB3-711AB3352EDC}" dt="2023-01-26T04:22:28.519" v="23" actId="478"/>
          <ac:spMkLst>
            <pc:docMk/>
            <pc:sldMk cId="1960729048" sldId="486"/>
            <ac:spMk id="56" creationId="{BA1AA94A-4AFA-4479-B332-F1B48A9ACFF4}"/>
          </ac:spMkLst>
        </pc:spChg>
        <pc:spChg chg="del">
          <ac:chgData name="Rowland, Mark" userId="3257edc4-6956-4e33-9c8e-27f8fc6fa997" providerId="ADAL" clId="{FBEFBA27-D930-47AA-AFB3-711AB3352EDC}" dt="2023-01-26T04:22:28.519" v="23" actId="478"/>
          <ac:spMkLst>
            <pc:docMk/>
            <pc:sldMk cId="1960729048" sldId="486"/>
            <ac:spMk id="57" creationId="{0E23D913-B758-424D-A8BE-926E054F9827}"/>
          </ac:spMkLst>
        </pc:spChg>
        <pc:spChg chg="del">
          <ac:chgData name="Rowland, Mark" userId="3257edc4-6956-4e33-9c8e-27f8fc6fa997" providerId="ADAL" clId="{FBEFBA27-D930-47AA-AFB3-711AB3352EDC}" dt="2023-01-26T04:22:28.519" v="23" actId="478"/>
          <ac:spMkLst>
            <pc:docMk/>
            <pc:sldMk cId="1960729048" sldId="486"/>
            <ac:spMk id="58" creationId="{65393E88-0F82-4C75-B8C6-1F024D38DB85}"/>
          </ac:spMkLst>
        </pc:spChg>
        <pc:spChg chg="del">
          <ac:chgData name="Rowland, Mark" userId="3257edc4-6956-4e33-9c8e-27f8fc6fa997" providerId="ADAL" clId="{FBEFBA27-D930-47AA-AFB3-711AB3352EDC}" dt="2023-01-26T04:22:28.519" v="23" actId="478"/>
          <ac:spMkLst>
            <pc:docMk/>
            <pc:sldMk cId="1960729048" sldId="486"/>
            <ac:spMk id="60" creationId="{687B8C06-0FAB-4198-810A-47337CE34121}"/>
          </ac:spMkLst>
        </pc:spChg>
        <pc:spChg chg="mod">
          <ac:chgData name="Rowland, Mark" userId="3257edc4-6956-4e33-9c8e-27f8fc6fa997" providerId="ADAL" clId="{FBEFBA27-D930-47AA-AFB3-711AB3352EDC}" dt="2023-01-26T04:49:07.710" v="484" actId="164"/>
          <ac:spMkLst>
            <pc:docMk/>
            <pc:sldMk cId="1960729048" sldId="486"/>
            <ac:spMk id="61" creationId="{598D2493-1822-4FF4-BFE5-07261214DC31}"/>
          </ac:spMkLst>
        </pc:spChg>
        <pc:grpChg chg="add mod">
          <ac:chgData name="Rowland, Mark" userId="3257edc4-6956-4e33-9c8e-27f8fc6fa997" providerId="ADAL" clId="{FBEFBA27-D930-47AA-AFB3-711AB3352EDC}" dt="2023-01-26T04:49:07.710" v="484" actId="164"/>
          <ac:grpSpMkLst>
            <pc:docMk/>
            <pc:sldMk cId="1960729048" sldId="486"/>
            <ac:grpSpMk id="3" creationId="{F61C6992-BD5B-AE35-DD54-690E98908DFF}"/>
          </ac:grpSpMkLst>
        </pc:grpChg>
        <pc:grpChg chg="add del mod">
          <ac:chgData name="Rowland, Mark" userId="3257edc4-6956-4e33-9c8e-27f8fc6fa997" providerId="ADAL" clId="{FBEFBA27-D930-47AA-AFB3-711AB3352EDC}" dt="2023-01-26T04:49:12.917" v="486" actId="21"/>
          <ac:grpSpMkLst>
            <pc:docMk/>
            <pc:sldMk cId="1960729048" sldId="486"/>
            <ac:grpSpMk id="8" creationId="{0C9341C6-117F-9636-88CA-BAB7D48F8287}"/>
          </ac:grpSpMkLst>
        </pc:grpChg>
      </pc:sldChg>
      <pc:sldChg chg="addSp delSp modSp add mod modClrScheme chgLayout">
        <pc:chgData name="Rowland, Mark" userId="3257edc4-6956-4e33-9c8e-27f8fc6fa997" providerId="ADAL" clId="{FBEFBA27-D930-47AA-AFB3-711AB3352EDC}" dt="2023-01-27T18:40:47.491" v="1729" actId="403"/>
        <pc:sldMkLst>
          <pc:docMk/>
          <pc:sldMk cId="540658048" sldId="487"/>
        </pc:sldMkLst>
        <pc:spChg chg="add mod">
          <ac:chgData name="Rowland, Mark" userId="3257edc4-6956-4e33-9c8e-27f8fc6fa997" providerId="ADAL" clId="{FBEFBA27-D930-47AA-AFB3-711AB3352EDC}" dt="2023-01-27T18:40:47.491" v="1729" actId="403"/>
          <ac:spMkLst>
            <pc:docMk/>
            <pc:sldMk cId="540658048" sldId="487"/>
            <ac:spMk id="3" creationId="{81257343-A403-5B4F-F503-B48244DD8454}"/>
          </ac:spMkLst>
        </pc:spChg>
        <pc:spChg chg="add del mod ord">
          <ac:chgData name="Rowland, Mark" userId="3257edc4-6956-4e33-9c8e-27f8fc6fa997" providerId="ADAL" clId="{FBEFBA27-D930-47AA-AFB3-711AB3352EDC}" dt="2023-01-26T04:32:05.953" v="140" actId="700"/>
          <ac:spMkLst>
            <pc:docMk/>
            <pc:sldMk cId="540658048" sldId="487"/>
            <ac:spMk id="3" creationId="{E6C9BD45-7AB7-CD5D-7625-3040AA172B4F}"/>
          </ac:spMkLst>
        </pc:spChg>
        <pc:spChg chg="del mod">
          <ac:chgData name="Rowland, Mark" userId="3257edc4-6956-4e33-9c8e-27f8fc6fa997" providerId="ADAL" clId="{FBEFBA27-D930-47AA-AFB3-711AB3352EDC}" dt="2023-01-26T04:31:52.690" v="139" actId="478"/>
          <ac:spMkLst>
            <pc:docMk/>
            <pc:sldMk cId="540658048" sldId="487"/>
            <ac:spMk id="4" creationId="{36B940CB-9775-4751-89D4-24798F172D8B}"/>
          </ac:spMkLst>
        </pc:spChg>
        <pc:spChg chg="add mod ord">
          <ac:chgData name="Rowland, Mark" userId="3257edc4-6956-4e33-9c8e-27f8fc6fa997" providerId="ADAL" clId="{FBEFBA27-D930-47AA-AFB3-711AB3352EDC}" dt="2023-01-26T04:47:12.023" v="416" actId="403"/>
          <ac:spMkLst>
            <pc:docMk/>
            <pc:sldMk cId="540658048" sldId="487"/>
            <ac:spMk id="5" creationId="{97470E34-12DF-9765-D5AD-8B05DC3FA3F1}"/>
          </ac:spMkLst>
        </pc:spChg>
        <pc:spChg chg="add mod ord">
          <ac:chgData name="Rowland, Mark" userId="3257edc4-6956-4e33-9c8e-27f8fc6fa997" providerId="ADAL" clId="{FBEFBA27-D930-47AA-AFB3-711AB3352EDC}" dt="2023-01-26T04:54:26.070" v="811" actId="20577"/>
          <ac:spMkLst>
            <pc:docMk/>
            <pc:sldMk cId="540658048" sldId="487"/>
            <ac:spMk id="6" creationId="{76B4BC62-FBA5-9B73-665E-28360ADF654B}"/>
          </ac:spMkLst>
        </pc:spChg>
        <pc:spChg chg="add del mod ord">
          <ac:chgData name="Rowland, Mark" userId="3257edc4-6956-4e33-9c8e-27f8fc6fa997" providerId="ADAL" clId="{FBEFBA27-D930-47AA-AFB3-711AB3352EDC}" dt="2023-01-26T04:38:37.873" v="159"/>
          <ac:spMkLst>
            <pc:docMk/>
            <pc:sldMk cId="540658048" sldId="487"/>
            <ac:spMk id="7" creationId="{CBBAA4E4-8AB3-363E-69DC-302529B1B790}"/>
          </ac:spMkLst>
        </pc:spChg>
        <pc:spChg chg="add del mod">
          <ac:chgData name="Rowland, Mark" userId="3257edc4-6956-4e33-9c8e-27f8fc6fa997" providerId="ADAL" clId="{FBEFBA27-D930-47AA-AFB3-711AB3352EDC}" dt="2023-01-26T04:40:04.636" v="166"/>
          <ac:spMkLst>
            <pc:docMk/>
            <pc:sldMk cId="540658048" sldId="487"/>
            <ac:spMk id="9" creationId="{42D137C1-AC9A-83EC-F71A-279FFFCFA483}"/>
          </ac:spMkLst>
        </pc:spChg>
        <pc:spChg chg="add mod">
          <ac:chgData name="Rowland, Mark" userId="3257edc4-6956-4e33-9c8e-27f8fc6fa997" providerId="ADAL" clId="{FBEFBA27-D930-47AA-AFB3-711AB3352EDC}" dt="2023-01-27T18:40:37.238" v="1724" actId="14100"/>
          <ac:spMkLst>
            <pc:docMk/>
            <pc:sldMk cId="540658048" sldId="487"/>
            <ac:spMk id="11" creationId="{6D072EE6-283F-6DC2-8B10-6BF5674FA1F4}"/>
          </ac:spMkLst>
        </pc:spChg>
        <pc:spChg chg="add del mod">
          <ac:chgData name="Rowland, Mark" userId="3257edc4-6956-4e33-9c8e-27f8fc6fa997" providerId="ADAL" clId="{FBEFBA27-D930-47AA-AFB3-711AB3352EDC}" dt="2023-01-26T04:46:38.272" v="403"/>
          <ac:spMkLst>
            <pc:docMk/>
            <pc:sldMk cId="540658048" sldId="487"/>
            <ac:spMk id="13" creationId="{7654F1AE-F407-B40D-B53C-CA15FD457B7B}"/>
          </ac:spMkLst>
        </pc:spChg>
        <pc:graphicFrameChg chg="add del mod modGraphic">
          <ac:chgData name="Rowland, Mark" userId="3257edc4-6956-4e33-9c8e-27f8fc6fa997" providerId="ADAL" clId="{FBEFBA27-D930-47AA-AFB3-711AB3352EDC}" dt="2023-01-26T04:40:18.805" v="170" actId="478"/>
          <ac:graphicFrameMkLst>
            <pc:docMk/>
            <pc:sldMk cId="540658048" sldId="487"/>
            <ac:graphicFrameMk id="8" creationId="{1F5E7980-E8A8-FF4B-33B3-396020ED65A8}"/>
          </ac:graphicFrameMkLst>
        </pc:graphicFrameChg>
        <pc:graphicFrameChg chg="add del mod">
          <ac:chgData name="Rowland, Mark" userId="3257edc4-6956-4e33-9c8e-27f8fc6fa997" providerId="ADAL" clId="{FBEFBA27-D930-47AA-AFB3-711AB3352EDC}" dt="2023-01-26T04:46:38.272" v="403"/>
          <ac:graphicFrameMkLst>
            <pc:docMk/>
            <pc:sldMk cId="540658048" sldId="487"/>
            <ac:graphicFrameMk id="12" creationId="{82ED5480-DB52-5BB6-3535-BF8E9069983F}"/>
          </ac:graphicFrameMkLst>
        </pc:graphicFrameChg>
      </pc:sldChg>
      <pc:sldChg chg="addSp delSp modSp add mod ord">
        <pc:chgData name="Rowland, Mark" userId="3257edc4-6956-4e33-9c8e-27f8fc6fa997" providerId="ADAL" clId="{FBEFBA27-D930-47AA-AFB3-711AB3352EDC}" dt="2023-01-27T08:57:14.794" v="1353" actId="20577"/>
        <pc:sldMkLst>
          <pc:docMk/>
          <pc:sldMk cId="3186365418" sldId="488"/>
        </pc:sldMkLst>
        <pc:spChg chg="mod">
          <ac:chgData name="Rowland, Mark" userId="3257edc4-6956-4e33-9c8e-27f8fc6fa997" providerId="ADAL" clId="{FBEFBA27-D930-47AA-AFB3-711AB3352EDC}" dt="2023-01-27T08:57:14.794" v="1353" actId="20577"/>
          <ac:spMkLst>
            <pc:docMk/>
            <pc:sldMk cId="3186365418" sldId="488"/>
            <ac:spMk id="3" creationId="{00000000-0000-0000-0000-000000000000}"/>
          </ac:spMkLst>
        </pc:spChg>
        <pc:graphicFrameChg chg="add del mod modGraphic">
          <ac:chgData name="Rowland, Mark" userId="3257edc4-6956-4e33-9c8e-27f8fc6fa997" providerId="ADAL" clId="{FBEFBA27-D930-47AA-AFB3-711AB3352EDC}" dt="2023-01-27T08:50:48.133" v="1146" actId="478"/>
          <ac:graphicFrameMkLst>
            <pc:docMk/>
            <pc:sldMk cId="3186365418" sldId="488"/>
            <ac:graphicFrameMk id="4" creationId="{F45788E0-0B7E-47C8-8A8F-484EB8A543C1}"/>
          </ac:graphicFrameMkLst>
        </pc:graphicFrameChg>
        <pc:picChg chg="del">
          <ac:chgData name="Rowland, Mark" userId="3257edc4-6956-4e33-9c8e-27f8fc6fa997" providerId="ADAL" clId="{FBEFBA27-D930-47AA-AFB3-711AB3352EDC}" dt="2023-01-27T08:33:32.003" v="813" actId="478"/>
          <ac:picMkLst>
            <pc:docMk/>
            <pc:sldMk cId="3186365418" sldId="488"/>
            <ac:picMk id="18" creationId="{FC8CA7D6-829E-416D-847B-E05589BCAC8F}"/>
          </ac:picMkLst>
        </pc:picChg>
        <pc:picChg chg="del">
          <ac:chgData name="Rowland, Mark" userId="3257edc4-6956-4e33-9c8e-27f8fc6fa997" providerId="ADAL" clId="{FBEFBA27-D930-47AA-AFB3-711AB3352EDC}" dt="2023-01-27T08:33:33.122" v="814" actId="478"/>
          <ac:picMkLst>
            <pc:docMk/>
            <pc:sldMk cId="3186365418" sldId="488"/>
            <ac:picMk id="19" creationId="{DB898992-A00E-4BCC-81A9-498652293927}"/>
          </ac:picMkLst>
        </pc:picChg>
        <pc:picChg chg="add mod">
          <ac:chgData name="Rowland, Mark" userId="3257edc4-6956-4e33-9c8e-27f8fc6fa997" providerId="ADAL" clId="{FBEFBA27-D930-47AA-AFB3-711AB3352EDC}" dt="2023-01-27T08:44:11.970" v="902" actId="1076"/>
          <ac:picMkLst>
            <pc:docMk/>
            <pc:sldMk cId="3186365418" sldId="488"/>
            <ac:picMk id="2050" creationId="{E468A617-FB85-7626-A609-31463922F8E5}"/>
          </ac:picMkLst>
        </pc:picChg>
        <pc:picChg chg="add del mod">
          <ac:chgData name="Rowland, Mark" userId="3257edc4-6956-4e33-9c8e-27f8fc6fa997" providerId="ADAL" clId="{FBEFBA27-D930-47AA-AFB3-711AB3352EDC}" dt="2023-01-27T08:43:36" v="893" actId="21"/>
          <ac:picMkLst>
            <pc:docMk/>
            <pc:sldMk cId="3186365418" sldId="488"/>
            <ac:picMk id="2051" creationId="{EF704E69-33B5-250F-0238-A4DBB01FD156}"/>
          </ac:picMkLst>
        </pc:picChg>
        <pc:picChg chg="add mod">
          <ac:chgData name="Rowland, Mark" userId="3257edc4-6956-4e33-9c8e-27f8fc6fa997" providerId="ADAL" clId="{FBEFBA27-D930-47AA-AFB3-711AB3352EDC}" dt="2023-01-27T08:43:57.609" v="898" actId="1076"/>
          <ac:picMkLst>
            <pc:docMk/>
            <pc:sldMk cId="3186365418" sldId="488"/>
            <ac:picMk id="2052" creationId="{DE464B76-7651-E1BB-D481-07575E484805}"/>
          </ac:picMkLst>
        </pc:picChg>
        <pc:picChg chg="add del mod">
          <ac:chgData name="Rowland, Mark" userId="3257edc4-6956-4e33-9c8e-27f8fc6fa997" providerId="ADAL" clId="{FBEFBA27-D930-47AA-AFB3-711AB3352EDC}" dt="2023-01-27T08:34:30.863" v="822" actId="21"/>
          <ac:picMkLst>
            <pc:docMk/>
            <pc:sldMk cId="3186365418" sldId="488"/>
            <ac:picMk id="2053" creationId="{30AB2BDF-B457-5A92-8EC7-86972D16B81F}"/>
          </ac:picMkLst>
        </pc:picChg>
      </pc:sldChg>
      <pc:sldChg chg="addSp delSp modSp add mod">
        <pc:chgData name="Rowland, Mark" userId="3257edc4-6956-4e33-9c8e-27f8fc6fa997" providerId="ADAL" clId="{FBEFBA27-D930-47AA-AFB3-711AB3352EDC}" dt="2023-01-27T09:01:16.861" v="1409" actId="14100"/>
        <pc:sldMkLst>
          <pc:docMk/>
          <pc:sldMk cId="375998578" sldId="489"/>
        </pc:sldMkLst>
        <pc:spChg chg="del">
          <ac:chgData name="Rowland, Mark" userId="3257edc4-6956-4e33-9c8e-27f8fc6fa997" providerId="ADAL" clId="{FBEFBA27-D930-47AA-AFB3-711AB3352EDC}" dt="2023-01-27T09:00:23.657" v="1373" actId="478"/>
          <ac:spMkLst>
            <pc:docMk/>
            <pc:sldMk cId="375998578" sldId="489"/>
            <ac:spMk id="3" creationId="{00000000-0000-0000-0000-000000000000}"/>
          </ac:spMkLst>
        </pc:spChg>
        <pc:spChg chg="add mod">
          <ac:chgData name="Rowland, Mark" userId="3257edc4-6956-4e33-9c8e-27f8fc6fa997" providerId="ADAL" clId="{FBEFBA27-D930-47AA-AFB3-711AB3352EDC}" dt="2023-01-27T09:01:16.861" v="1409" actId="14100"/>
          <ac:spMkLst>
            <pc:docMk/>
            <pc:sldMk cId="375998578" sldId="489"/>
            <ac:spMk id="4" creationId="{B456D42A-6088-47CF-3A6E-D6739EC55567}"/>
          </ac:spMkLst>
        </pc:spChg>
        <pc:picChg chg="add mod">
          <ac:chgData name="Rowland, Mark" userId="3257edc4-6956-4e33-9c8e-27f8fc6fa997" providerId="ADAL" clId="{FBEFBA27-D930-47AA-AFB3-711AB3352EDC}" dt="2023-01-27T09:00:47.668" v="1380" actId="1076"/>
          <ac:picMkLst>
            <pc:docMk/>
            <pc:sldMk cId="375998578" sldId="489"/>
            <ac:picMk id="5" creationId="{2C3BA48C-F711-2EA5-6256-422120FD45A8}"/>
          </ac:picMkLst>
        </pc:picChg>
        <pc:picChg chg="del">
          <ac:chgData name="Rowland, Mark" userId="3257edc4-6956-4e33-9c8e-27f8fc6fa997" providerId="ADAL" clId="{FBEFBA27-D930-47AA-AFB3-711AB3352EDC}" dt="2023-01-27T09:00:23.657" v="1373" actId="478"/>
          <ac:picMkLst>
            <pc:docMk/>
            <pc:sldMk cId="375998578" sldId="489"/>
            <ac:picMk id="2050" creationId="{E468A617-FB85-7626-A609-31463922F8E5}"/>
          </ac:picMkLst>
        </pc:picChg>
        <pc:picChg chg="del">
          <ac:chgData name="Rowland, Mark" userId="3257edc4-6956-4e33-9c8e-27f8fc6fa997" providerId="ADAL" clId="{FBEFBA27-D930-47AA-AFB3-711AB3352EDC}" dt="2023-01-27T09:00:28.096" v="1374" actId="478"/>
          <ac:picMkLst>
            <pc:docMk/>
            <pc:sldMk cId="375998578" sldId="489"/>
            <ac:picMk id="2052" creationId="{DE464B76-7651-E1BB-D481-07575E484805}"/>
          </ac:picMkLst>
        </pc:picChg>
        <pc:inkChg chg="del">
          <ac:chgData name="Rowland, Mark" userId="3257edc4-6956-4e33-9c8e-27f8fc6fa997" providerId="ADAL" clId="{FBEFBA27-D930-47AA-AFB3-711AB3352EDC}" dt="2023-01-27T09:00:23.657" v="1373" actId="478"/>
          <ac:inkMkLst>
            <pc:docMk/>
            <pc:sldMk cId="375998578" sldId="489"/>
            <ac:inkMk id="8" creationId="{FD10C420-26CF-4C49-B703-0094DA4B1E04}"/>
          </ac:inkMkLst>
        </pc:inkChg>
      </pc:sldChg>
      <pc:sldChg chg="addSp delSp modSp add mod">
        <pc:chgData name="Rowland, Mark" userId="3257edc4-6956-4e33-9c8e-27f8fc6fa997" providerId="ADAL" clId="{FBEFBA27-D930-47AA-AFB3-711AB3352EDC}" dt="2023-01-27T19:21:28.228" v="1869" actId="27636"/>
        <pc:sldMkLst>
          <pc:docMk/>
          <pc:sldMk cId="3389853050" sldId="490"/>
        </pc:sldMkLst>
        <pc:spChg chg="mod">
          <ac:chgData name="Rowland, Mark" userId="3257edc4-6956-4e33-9c8e-27f8fc6fa997" providerId="ADAL" clId="{FBEFBA27-D930-47AA-AFB3-711AB3352EDC}" dt="2023-01-27T19:15:38.020" v="1775" actId="20577"/>
          <ac:spMkLst>
            <pc:docMk/>
            <pc:sldMk cId="3389853050" sldId="490"/>
            <ac:spMk id="5" creationId="{97470E34-12DF-9765-D5AD-8B05DC3FA3F1}"/>
          </ac:spMkLst>
        </pc:spChg>
        <pc:spChg chg="mod">
          <ac:chgData name="Rowland, Mark" userId="3257edc4-6956-4e33-9c8e-27f8fc6fa997" providerId="ADAL" clId="{FBEFBA27-D930-47AA-AFB3-711AB3352EDC}" dt="2023-01-27T19:21:28.224" v="1868" actId="27636"/>
          <ac:spMkLst>
            <pc:docMk/>
            <pc:sldMk cId="3389853050" sldId="490"/>
            <ac:spMk id="6" creationId="{76B4BC62-FBA5-9B73-665E-28360ADF654B}"/>
          </ac:spMkLst>
        </pc:spChg>
        <pc:spChg chg="add del mod">
          <ac:chgData name="Rowland, Mark" userId="3257edc4-6956-4e33-9c8e-27f8fc6fa997" providerId="ADAL" clId="{FBEFBA27-D930-47AA-AFB3-711AB3352EDC}" dt="2023-01-27T19:16:32.933" v="1835"/>
          <ac:spMkLst>
            <pc:docMk/>
            <pc:sldMk cId="3389853050" sldId="490"/>
            <ac:spMk id="7" creationId="{6BCF0124-2ECD-A941-E4EB-048CD5BC9636}"/>
          </ac:spMkLst>
        </pc:spChg>
        <pc:spChg chg="add mod">
          <ac:chgData name="Rowland, Mark" userId="3257edc4-6956-4e33-9c8e-27f8fc6fa997" providerId="ADAL" clId="{FBEFBA27-D930-47AA-AFB3-711AB3352EDC}" dt="2023-01-27T19:21:28.228" v="1869" actId="27636"/>
          <ac:spMkLst>
            <pc:docMk/>
            <pc:sldMk cId="3389853050" sldId="490"/>
            <ac:spMk id="10" creationId="{69963E33-3199-4F28-62AB-9167BD9B14F9}"/>
          </ac:spMkLst>
        </pc:spChg>
        <pc:spChg chg="del mod">
          <ac:chgData name="Rowland, Mark" userId="3257edc4-6956-4e33-9c8e-27f8fc6fa997" providerId="ADAL" clId="{FBEFBA27-D930-47AA-AFB3-711AB3352EDC}" dt="2023-01-27T19:16:21.822" v="1831" actId="478"/>
          <ac:spMkLst>
            <pc:docMk/>
            <pc:sldMk cId="3389853050" sldId="490"/>
            <ac:spMk id="11" creationId="{6D072EE6-283F-6DC2-8B10-6BF5674FA1F4}"/>
          </ac:spMkLst>
        </pc:spChg>
        <pc:graphicFrameChg chg="add del mod modGraphic">
          <ac:chgData name="Rowland, Mark" userId="3257edc4-6956-4e33-9c8e-27f8fc6fa997" providerId="ADAL" clId="{FBEFBA27-D930-47AA-AFB3-711AB3352EDC}" dt="2023-01-27T19:16:15.048" v="1827"/>
          <ac:graphicFrameMkLst>
            <pc:docMk/>
            <pc:sldMk cId="3389853050" sldId="490"/>
            <ac:graphicFrameMk id="2" creationId="{71CC43FD-F64F-F7C5-D56E-EF1BBAEE8BC1}"/>
          </ac:graphicFrameMkLst>
        </pc:graphicFrameChg>
        <pc:graphicFrameChg chg="add del mod modGraphic">
          <ac:chgData name="Rowland, Mark" userId="3257edc4-6956-4e33-9c8e-27f8fc6fa997" providerId="ADAL" clId="{FBEFBA27-D930-47AA-AFB3-711AB3352EDC}" dt="2023-01-27T19:17:17.836" v="1844" actId="478"/>
          <ac:graphicFrameMkLst>
            <pc:docMk/>
            <pc:sldMk cId="3389853050" sldId="490"/>
            <ac:graphicFrameMk id="8" creationId="{6232CC58-C944-93CA-A333-C753F32B6013}"/>
          </ac:graphicFrameMkLst>
        </pc:graphicFrameChg>
        <pc:graphicFrameChg chg="add del mod">
          <ac:chgData name="Rowland, Mark" userId="3257edc4-6956-4e33-9c8e-27f8fc6fa997" providerId="ADAL" clId="{FBEFBA27-D930-47AA-AFB3-711AB3352EDC}" dt="2023-01-27T19:21:05.685" v="1855"/>
          <ac:graphicFrameMkLst>
            <pc:docMk/>
            <pc:sldMk cId="3389853050" sldId="490"/>
            <ac:graphicFrameMk id="12" creationId="{B73E5156-937B-2C38-9633-743D3730B45C}"/>
          </ac:graphicFrameMkLst>
        </pc:graphicFrameChg>
      </pc:sldChg>
      <pc:sldChg chg="modSp new mod ord">
        <pc:chgData name="Rowland, Mark" userId="3257edc4-6956-4e33-9c8e-27f8fc6fa997" providerId="ADAL" clId="{FBEFBA27-D930-47AA-AFB3-711AB3352EDC}" dt="2023-01-27T19:31:04.324" v="2154" actId="20577"/>
        <pc:sldMkLst>
          <pc:docMk/>
          <pc:sldMk cId="2594844539" sldId="491"/>
        </pc:sldMkLst>
        <pc:spChg chg="mod">
          <ac:chgData name="Rowland, Mark" userId="3257edc4-6956-4e33-9c8e-27f8fc6fa997" providerId="ADAL" clId="{FBEFBA27-D930-47AA-AFB3-711AB3352EDC}" dt="2023-01-27T19:31:04.324" v="2154" actId="20577"/>
          <ac:spMkLst>
            <pc:docMk/>
            <pc:sldMk cId="2594844539" sldId="491"/>
            <ac:spMk id="2" creationId="{68E6F610-8923-ABB0-29AE-48A226312808}"/>
          </ac:spMkLst>
        </pc:spChg>
        <pc:spChg chg="mod">
          <ac:chgData name="Rowland, Mark" userId="3257edc4-6956-4e33-9c8e-27f8fc6fa997" providerId="ADAL" clId="{FBEFBA27-D930-47AA-AFB3-711AB3352EDC}" dt="2023-01-27T19:30:23.395" v="2148"/>
          <ac:spMkLst>
            <pc:docMk/>
            <pc:sldMk cId="2594844539" sldId="491"/>
            <ac:spMk id="3" creationId="{8F7AA15C-BC94-02A4-C6D0-1959589E256B}"/>
          </ac:spMkLst>
        </pc:spChg>
      </pc:sldChg>
      <pc:sldChg chg="add ord">
        <pc:chgData name="Rowland, Mark" userId="3257edc4-6956-4e33-9c8e-27f8fc6fa997" providerId="ADAL" clId="{FBEFBA27-D930-47AA-AFB3-711AB3352EDC}" dt="2023-01-28T21:59:46.366" v="2692"/>
        <pc:sldMkLst>
          <pc:docMk/>
          <pc:sldMk cId="3374723285" sldId="492"/>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2-27T20:35:10.114"/>
    </inkml:context>
    <inkml:brush xml:id="br0">
      <inkml:brushProperty name="width" value="0.05" units="cm"/>
      <inkml:brushProperty name="height" value="0.05" units="cm"/>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67050" cy="469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08438" y="0"/>
            <a:ext cx="3067050" cy="469900"/>
          </a:xfrm>
          <a:prstGeom prst="rect">
            <a:avLst/>
          </a:prstGeom>
        </p:spPr>
        <p:txBody>
          <a:bodyPr vert="horz" lIns="91440" tIns="45720" rIns="91440" bIns="45720" rtlCol="0"/>
          <a:lstStyle>
            <a:lvl1pPr algn="r">
              <a:defRPr sz="1200"/>
            </a:lvl1pPr>
          </a:lstStyle>
          <a:p>
            <a:fld id="{47660B10-0B25-4822-8155-991BA774FD96}" type="datetimeFigureOut">
              <a:rPr lang="en-US" smtClean="0"/>
              <a:t>3/14/2023</a:t>
            </a:fld>
            <a:endParaRPr lang="en-US"/>
          </a:p>
        </p:txBody>
      </p:sp>
      <p:sp>
        <p:nvSpPr>
          <p:cNvPr id="4" name="Slide Image Placeholder 3"/>
          <p:cNvSpPr>
            <a:spLocks noGrp="1" noRot="1" noChangeAspect="1"/>
          </p:cNvSpPr>
          <p:nvPr>
            <p:ph type="sldImg" idx="2"/>
          </p:nvPr>
        </p:nvSpPr>
        <p:spPr>
          <a:xfrm>
            <a:off x="1431925" y="1169988"/>
            <a:ext cx="4213225" cy="3160712"/>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8025" y="4505325"/>
            <a:ext cx="5661025" cy="3687763"/>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93175"/>
            <a:ext cx="3067050" cy="4699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08438" y="8893175"/>
            <a:ext cx="3067050" cy="469900"/>
          </a:xfrm>
          <a:prstGeom prst="rect">
            <a:avLst/>
          </a:prstGeom>
        </p:spPr>
        <p:txBody>
          <a:bodyPr vert="horz" lIns="91440" tIns="45720" rIns="91440" bIns="45720" rtlCol="0" anchor="b"/>
          <a:lstStyle>
            <a:lvl1pPr algn="r">
              <a:defRPr sz="1200"/>
            </a:lvl1pPr>
          </a:lstStyle>
          <a:p>
            <a:fld id="{39AB851A-0E54-4256-8A33-5F6944BC239B}" type="slidenum">
              <a:rPr lang="en-US" smtClean="0"/>
              <a:t>‹#›</a:t>
            </a:fld>
            <a:endParaRPr lang="en-US"/>
          </a:p>
        </p:txBody>
      </p:sp>
    </p:spTree>
    <p:extLst>
      <p:ext uri="{BB962C8B-B14F-4D97-AF65-F5344CB8AC3E}">
        <p14:creationId xmlns:p14="http://schemas.microsoft.com/office/powerpoint/2010/main" val="778620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AB851A-0E54-4256-8A33-5F6944BC239B}" type="slidenum">
              <a:rPr lang="en-US" smtClean="0"/>
              <a:t>15</a:t>
            </a:fld>
            <a:endParaRPr lang="en-US"/>
          </a:p>
        </p:txBody>
      </p:sp>
    </p:spTree>
    <p:extLst>
      <p:ext uri="{BB962C8B-B14F-4D97-AF65-F5344CB8AC3E}">
        <p14:creationId xmlns:p14="http://schemas.microsoft.com/office/powerpoint/2010/main" val="4314104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3/14/2023</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3/14/2023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3/14/2023</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3/14/2023</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3/14/2023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3/14/2023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3/14/2023</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martintrowland/Scooter"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hyperlink" Target="https://www.arduino.cc/en/main/software" TargetMode="External"/><Relationship Id="rId7" Type="http://schemas.openxmlformats.org/officeDocument/2006/relationships/hyperlink" Target="https://github.com/netlabtoolkit/VarSpeedServo"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adrianmihalko/ch340g-ch34g-ch34x-mac-os-x-driver/raw/master/CH34x_Install_V1.5.pkg" TargetMode="External"/><Relationship Id="rId5" Type="http://schemas.openxmlformats.org/officeDocument/2006/relationships/hyperlink" Target="https://sparks.gogo.co.nz/assets/_site_/downloads/CH34x_Install_Windows_v3_4.zip" TargetMode="External"/><Relationship Id="rId4" Type="http://schemas.openxmlformats.org/officeDocument/2006/relationships/hyperlink" Target="https://mostechtips.com/how-to-download-and-install-ch340-driver-on-windows-10/"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techexplorations.com/guides/arduino/motors/project-2-arduino-servo-control-varspeedservo/" TargetMode="External"/><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s://github.com/netlabtoolkit/VarSpeedServo"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hyperlink" Target="https://www.youtube.com/watch?v=uhND7Mvp3f4" TargetMode="External"/><Relationship Id="rId2" Type="http://schemas.openxmlformats.org/officeDocument/2006/relationships/hyperlink" Target="https://www.youtube.com/watch?v=RgT3fLz-9tA" TargetMode="External"/><Relationship Id="rId1" Type="http://schemas.openxmlformats.org/officeDocument/2006/relationships/slideLayout" Target="../slideLayouts/slideLayout2.xml"/><Relationship Id="rId6" Type="http://schemas.openxmlformats.org/officeDocument/2006/relationships/hyperlink" Target="https://www.youtube.com/watch?v=j_Nws3R4fsA" TargetMode="External"/><Relationship Id="rId5" Type="http://schemas.openxmlformats.org/officeDocument/2006/relationships/hyperlink" Target="https://www.youtube.com/watch?v=C_tiur59Q2E" TargetMode="External"/><Relationship Id="rId4" Type="http://schemas.openxmlformats.org/officeDocument/2006/relationships/hyperlink" Target="https://www.youtube.com/watch?v=VOOUVN3WvFQ"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hyperlink" Target="https://github.com/martintrowland/Scooter" TargetMode="Externa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hyperlink" Target="https://github.com/martintrowland/Scooter" TargetMode="Externa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13.png"/></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49.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customXml" Target="../ink/ink1.xml"/><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png"/><Relationship Id="rId5" Type="http://schemas.microsoft.com/office/2007/relationships/hdphoto" Target="../media/hdphoto5.wdp"/><Relationship Id="rId4" Type="http://schemas.openxmlformats.org/officeDocument/2006/relationships/image" Target="../media/image49.png"/><Relationship Id="rId9" Type="http://schemas.openxmlformats.org/officeDocument/2006/relationships/image" Target="../media/image500.png"/></Relationships>
</file>

<file path=ppt/slides/_rels/slide55.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13.png"/><Relationship Id="rId4" Type="http://schemas.openxmlformats.org/officeDocument/2006/relationships/image" Target="../media/image32.png"/><Relationship Id="rId9" Type="http://schemas.openxmlformats.org/officeDocument/2006/relationships/hyperlink" Target="https://github.com/martintrowland/Scooter" TargetMode="External"/></Relationships>
</file>

<file path=ppt/slides/_rels/slide56.xml.rels><?xml version="1.0" encoding="UTF-8" standalone="yes"?>
<Relationships xmlns="http://schemas.openxmlformats.org/package/2006/relationships"><Relationship Id="rId8" Type="http://schemas.openxmlformats.org/officeDocument/2006/relationships/image" Target="../media/image54.png"/><Relationship Id="rId3" Type="http://schemas.microsoft.com/office/2007/relationships/hdphoto" Target="../media/hdphoto6.wdp"/><Relationship Id="rId7" Type="http://schemas.microsoft.com/office/2007/relationships/hdphoto" Target="../media/hdphoto7.wdp"/><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10.png"/><Relationship Id="rId4" Type="http://schemas.openxmlformats.org/officeDocument/2006/relationships/customXml" Target="../ink/ink2.xml"/><Relationship Id="rId9" Type="http://schemas.microsoft.com/office/2007/relationships/hdphoto" Target="../media/hdphoto8.wdp"/></Relationships>
</file>

<file path=ppt/slides/_rels/slide5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martintrowland/Scooter/blob/main/Scooter_1_sonar.ino" TargetMode="External"/><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hyperlink" Target="https://github.com/martintrowland/Scooter/blob/main/Scooter_2_servos.ino"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www.publicdomainpictures.net/view-image.php?image=295329&amp;picture=wooden-ship-wheel" TargetMode="External"/><Relationship Id="rId2" Type="http://schemas.openxmlformats.org/officeDocument/2006/relationships/image" Target="../media/image57.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533400" y="408118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a:t>
            </a:r>
            <a:r>
              <a:rPr lang="en-US" dirty="0">
                <a:solidFill>
                  <a:schemeClr val="accent1"/>
                </a:solidFill>
              </a:rPr>
              <a:t>Rowland, Raja </a:t>
            </a:r>
            <a:r>
              <a:rPr lang="en-US" dirty="0" err="1">
                <a:solidFill>
                  <a:schemeClr val="accent1"/>
                </a:solidFill>
              </a:rPr>
              <a:t>Vellanki</a:t>
            </a:r>
            <a:endParaRPr lang="en-US" dirty="0">
              <a:solidFill>
                <a:schemeClr val="accent1"/>
              </a:solidFill>
            </a:endParaRPr>
          </a:p>
          <a:p>
            <a:endParaRPr lang="en-US" dirty="0">
              <a:solidFill>
                <a:schemeClr val="accent1"/>
              </a:solidFill>
            </a:endParaRPr>
          </a:p>
          <a:p>
            <a:r>
              <a:rPr lang="en-US" sz="1800" dirty="0">
                <a:solidFill>
                  <a:schemeClr val="accent1"/>
                </a:solidFill>
              </a:rPr>
              <a:t>Special Thanks to Sebastian Coddington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29837"/>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17804" y="94490"/>
            <a:ext cx="2911374" cy="3046988"/>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800" b="1" cap="none" spc="0" dirty="0">
                <a:ln w="11430"/>
                <a:solidFill>
                  <a:srgbClr val="FFC000"/>
                </a:solidFill>
                <a:effectLst>
                  <a:outerShdw blurRad="80000" dist="40000" dir="5040000" algn="tl">
                    <a:srgbClr val="000000">
                      <a:alpha val="30000"/>
                    </a:srgbClr>
                  </a:outerShdw>
                </a:effectLst>
              </a:rPr>
              <a:t>Scooter </a:t>
            </a:r>
          </a:p>
          <a:p>
            <a:r>
              <a:rPr lang="en-US" sz="4800" b="1" cap="none" spc="0" dirty="0">
                <a:ln w="11430"/>
                <a:solidFill>
                  <a:srgbClr val="FFC000"/>
                </a:solidFill>
                <a:effectLst>
                  <a:outerShdw blurRad="80000" dist="40000" dir="5040000" algn="tl">
                    <a:srgbClr val="000000">
                      <a:alpha val="30000"/>
                    </a:srgbClr>
                  </a:outerShdw>
                </a:effectLst>
              </a:rPr>
              <a:t>Scout </a:t>
            </a:r>
          </a:p>
          <a:p>
            <a:r>
              <a:rPr lang="en-US" sz="4800" b="1" cap="none" spc="0" dirty="0" err="1">
                <a:ln w="11430"/>
                <a:solidFill>
                  <a:srgbClr val="FFC000"/>
                </a:solidFill>
                <a:effectLst>
                  <a:outerShdw blurRad="80000" dist="40000" dir="5040000" algn="tl">
                    <a:srgbClr val="000000">
                      <a:alpha val="30000"/>
                    </a:srgbClr>
                  </a:outerShdw>
                </a:effectLst>
              </a:rPr>
              <a:t>Fischbot</a:t>
            </a:r>
            <a:endParaRPr lang="en-US" sz="4800" b="1" cap="none" spc="0" dirty="0">
              <a:ln w="11430"/>
              <a:solidFill>
                <a:srgbClr val="FFC000"/>
              </a:solidFill>
              <a:effectLst>
                <a:outerShdw blurRad="80000" dist="40000" dir="5040000" algn="tl">
                  <a:srgbClr val="000000">
                    <a:alpha val="30000"/>
                  </a:srgbClr>
                </a:outerShdw>
              </a:effectLst>
            </a:endParaRPr>
          </a:p>
          <a:p>
            <a:r>
              <a:rPr lang="en-US" sz="48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30DE8-3350-1F69-601A-2E93ACF89575}"/>
              </a:ext>
            </a:extLst>
          </p:cNvPr>
          <p:cNvSpPr>
            <a:spLocks noGrp="1"/>
          </p:cNvSpPr>
          <p:nvPr>
            <p:ph type="title"/>
          </p:nvPr>
        </p:nvSpPr>
        <p:spPr/>
        <p:txBody>
          <a:bodyPr/>
          <a:lstStyle/>
          <a:p>
            <a:r>
              <a:rPr lang="en-US" dirty="0"/>
              <a:t>Scooter Scout Repository</a:t>
            </a:r>
          </a:p>
        </p:txBody>
      </p:sp>
      <p:sp>
        <p:nvSpPr>
          <p:cNvPr id="3" name="Content Placeholder 2">
            <a:extLst>
              <a:ext uri="{FF2B5EF4-FFF2-40B4-BE49-F238E27FC236}">
                <a16:creationId xmlns:a16="http://schemas.microsoft.com/office/drawing/2014/main" id="{E71D9F1A-FFD3-B75A-52FF-C5E53830B020}"/>
              </a:ext>
            </a:extLst>
          </p:cNvPr>
          <p:cNvSpPr>
            <a:spLocks noGrp="1"/>
          </p:cNvSpPr>
          <p:nvPr>
            <p:ph idx="1"/>
          </p:nvPr>
        </p:nvSpPr>
        <p:spPr/>
        <p:txBody>
          <a:bodyPr/>
          <a:lstStyle/>
          <a:p>
            <a:endParaRPr lang="en-US" dirty="0"/>
          </a:p>
          <a:p>
            <a:r>
              <a:rPr lang="en-US" dirty="0"/>
              <a:t>This is where you can files for this merit badge including 3D models, code, and this slide set</a:t>
            </a:r>
          </a:p>
          <a:p>
            <a:pPr marL="109728" indent="0">
              <a:buNone/>
            </a:pPr>
            <a:endParaRPr lang="en-US" dirty="0"/>
          </a:p>
          <a:p>
            <a:pPr marL="109728" indent="0">
              <a:buNone/>
            </a:pPr>
            <a:r>
              <a:rPr lang="en-US" dirty="0">
                <a:hlinkClick r:id="rId2"/>
              </a:rPr>
              <a:t>https://github.com/martintrowland/Scooter</a:t>
            </a:r>
            <a:endParaRPr lang="en-US" dirty="0"/>
          </a:p>
          <a:p>
            <a:pPr marL="109728" indent="0">
              <a:buNone/>
            </a:pPr>
            <a:endParaRPr lang="en-US" dirty="0"/>
          </a:p>
          <a:p>
            <a:pPr marL="109728" indent="0">
              <a:buNone/>
            </a:pPr>
            <a:endParaRPr lang="en-US" dirty="0"/>
          </a:p>
          <a:p>
            <a:pPr marL="109728" indent="0">
              <a:buNone/>
            </a:pPr>
            <a:endParaRPr lang="en-US" dirty="0"/>
          </a:p>
        </p:txBody>
      </p:sp>
    </p:spTree>
    <p:extLst>
      <p:ext uri="{BB962C8B-B14F-4D97-AF65-F5344CB8AC3E}">
        <p14:creationId xmlns:p14="http://schemas.microsoft.com/office/powerpoint/2010/main" val="2137052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352392"/>
            <a:ext cx="8229600" cy="714408"/>
          </a:xfrm>
        </p:spPr>
        <p:txBody>
          <a:bodyPr/>
          <a:lstStyle/>
          <a:p>
            <a:r>
              <a:rPr lang="en-US" dirty="0"/>
              <a:t>Software Installation</a:t>
            </a:r>
          </a:p>
        </p:txBody>
      </p:sp>
      <p:sp>
        <p:nvSpPr>
          <p:cNvPr id="3" name="Content Placeholder 2"/>
          <p:cNvSpPr>
            <a:spLocks noGrp="1"/>
          </p:cNvSpPr>
          <p:nvPr>
            <p:ph idx="1"/>
          </p:nvPr>
        </p:nvSpPr>
        <p:spPr>
          <a:xfrm>
            <a:off x="31102" y="1219200"/>
            <a:ext cx="4876800" cy="5562600"/>
          </a:xfrm>
        </p:spPr>
        <p:txBody>
          <a:bodyPr>
            <a:normAutofit fontScale="62500" lnSpcReduction="20000"/>
          </a:bodyPr>
          <a:lstStyle/>
          <a:p>
            <a:pPr marL="0" indent="0">
              <a:buNone/>
            </a:pPr>
            <a:r>
              <a:rPr lang="en-US" sz="2400" dirty="0"/>
              <a:t>Install the Arduino IDE</a:t>
            </a:r>
          </a:p>
          <a:p>
            <a:r>
              <a:rPr lang="en-US" sz="2400" dirty="0">
                <a:hlinkClick r:id="rId3"/>
              </a:rPr>
              <a:t>https://www.arduino.cc/en/main/software</a:t>
            </a:r>
            <a:endParaRPr lang="en-US" sz="2400" dirty="0"/>
          </a:p>
          <a:p>
            <a:r>
              <a:rPr lang="en-US" sz="2400" dirty="0"/>
              <a:t>Scroll down and select the </a:t>
            </a:r>
            <a:r>
              <a:rPr lang="en-US" sz="2500" dirty="0"/>
              <a:t>older Legacy IDE (1.8.X)</a:t>
            </a:r>
          </a:p>
          <a:p>
            <a:r>
              <a:rPr lang="en-US" sz="2400" dirty="0"/>
              <a:t>Install it</a:t>
            </a:r>
          </a:p>
          <a:p>
            <a:pPr marL="109728" indent="0">
              <a:buNone/>
            </a:pPr>
            <a:endParaRPr lang="en-US" sz="2400" dirty="0"/>
          </a:p>
          <a:p>
            <a:pPr marL="0" indent="0">
              <a:buNone/>
            </a:pPr>
            <a:r>
              <a:rPr lang="en-US" sz="2400" dirty="0"/>
              <a:t>Install the CH340 Serial Drivers </a:t>
            </a:r>
            <a:endParaRPr lang="en-US" sz="2400" dirty="0">
              <a:hlinkClick r:id="rId4"/>
            </a:endParaRPr>
          </a:p>
          <a:p>
            <a:r>
              <a:rPr lang="en-US" sz="2400" dirty="0">
                <a:hlinkClick r:id="rId4"/>
              </a:rPr>
              <a:t>Windows CH340 Driver</a:t>
            </a:r>
            <a:endParaRPr lang="en-US" sz="2400" dirty="0">
              <a:hlinkClick r:id="rId5"/>
            </a:endParaRPr>
          </a:p>
          <a:p>
            <a:r>
              <a:rPr lang="en-US" sz="2400" dirty="0">
                <a:hlinkClick r:id="rId6"/>
              </a:rPr>
              <a:t>Macintosh Drivers for CH340 Driver</a:t>
            </a:r>
            <a:endParaRPr lang="en-US" sz="2400" dirty="0"/>
          </a:p>
          <a:p>
            <a:pPr marL="109728" indent="0">
              <a:buNone/>
            </a:pPr>
            <a:endParaRPr lang="en-US" sz="2400" dirty="0"/>
          </a:p>
          <a:p>
            <a:pPr marL="109728" indent="0">
              <a:buNone/>
            </a:pPr>
            <a:r>
              <a:rPr lang="en-US" sz="2400" dirty="0"/>
              <a:t>Install </a:t>
            </a:r>
            <a:r>
              <a:rPr lang="en-US" sz="2400" dirty="0" err="1"/>
              <a:t>NewPing</a:t>
            </a:r>
            <a:r>
              <a:rPr lang="en-US" sz="2400" dirty="0"/>
              <a:t> Library</a:t>
            </a:r>
          </a:p>
          <a:p>
            <a:r>
              <a:rPr lang="en-US" sz="2400" dirty="0"/>
              <a:t>In the Arduino Editor Sketch-&gt; include Library -&gt;Manage Libraries</a:t>
            </a:r>
          </a:p>
          <a:p>
            <a:r>
              <a:rPr lang="en-US" sz="2400" dirty="0"/>
              <a:t>In the search bar enter “</a:t>
            </a:r>
            <a:r>
              <a:rPr lang="en-US" sz="2400" dirty="0" err="1"/>
              <a:t>NewPing</a:t>
            </a:r>
            <a:r>
              <a:rPr lang="en-US" sz="2400" dirty="0"/>
              <a:t>”</a:t>
            </a:r>
          </a:p>
          <a:p>
            <a:r>
              <a:rPr lang="en-US" sz="2400" dirty="0"/>
              <a:t>Press the install button</a:t>
            </a:r>
          </a:p>
          <a:p>
            <a:pPr marL="109728" indent="0">
              <a:buNone/>
            </a:pPr>
            <a:endParaRPr lang="en-US" sz="2400" dirty="0"/>
          </a:p>
          <a:p>
            <a:pPr marL="109728" indent="0">
              <a:buNone/>
            </a:pPr>
            <a:r>
              <a:rPr lang="en-US" sz="2400" dirty="0"/>
              <a:t>Install </a:t>
            </a:r>
            <a:r>
              <a:rPr lang="en-US" sz="2400" dirty="0" err="1"/>
              <a:t>VarSpeedServo</a:t>
            </a:r>
            <a:r>
              <a:rPr lang="en-US" sz="2400" dirty="0"/>
              <a:t> Library</a:t>
            </a:r>
          </a:p>
          <a:p>
            <a:r>
              <a:rPr lang="en-US" sz="2400" dirty="0">
                <a:hlinkClick r:id="rId7"/>
              </a:rPr>
              <a:t>https://github.com/netlabtoolkit/VarSpeedServo</a:t>
            </a:r>
            <a:endParaRPr lang="en-US" sz="2400" dirty="0"/>
          </a:p>
          <a:p>
            <a:r>
              <a:rPr lang="en-US" sz="2400" dirty="0"/>
              <a:t>Press the </a:t>
            </a:r>
            <a:r>
              <a:rPr lang="en-US" sz="2400" dirty="0">
                <a:solidFill>
                  <a:srgbClr val="00B050"/>
                </a:solidFill>
              </a:rPr>
              <a:t>green</a:t>
            </a:r>
            <a:r>
              <a:rPr lang="en-US" sz="2400" dirty="0"/>
              <a:t> </a:t>
            </a:r>
            <a:r>
              <a:rPr lang="en-US" sz="2400" dirty="0">
                <a:solidFill>
                  <a:srgbClr val="00B050"/>
                </a:solidFill>
              </a:rPr>
              <a:t>code</a:t>
            </a:r>
            <a:r>
              <a:rPr lang="en-US" sz="2400" dirty="0"/>
              <a:t> button</a:t>
            </a:r>
          </a:p>
          <a:p>
            <a:r>
              <a:rPr lang="en-US" sz="2400" dirty="0"/>
              <a:t>Download ZIP</a:t>
            </a:r>
          </a:p>
          <a:p>
            <a:r>
              <a:rPr lang="en-US" sz="2400" dirty="0"/>
              <a:t>In Arduino Sketch-&gt;include Library-&gt;Add .ZIP Library</a:t>
            </a:r>
          </a:p>
          <a:p>
            <a:r>
              <a:rPr lang="en-US" sz="2400" dirty="0"/>
              <a:t>Select the downloaded ZIP file</a:t>
            </a:r>
          </a:p>
          <a:p>
            <a:endParaRPr lang="en-US" sz="2400" dirty="0"/>
          </a:p>
          <a:p>
            <a:pPr marL="0" indent="0">
              <a:buNone/>
            </a:pPr>
            <a:endParaRPr lang="en-US" sz="2400" dirty="0"/>
          </a:p>
        </p:txBody>
      </p:sp>
      <p:pic>
        <p:nvPicPr>
          <p:cNvPr id="5122"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10200" y="14478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This Library</a:t>
            </a:r>
          </a:p>
        </p:txBody>
      </p:sp>
      <p:sp>
        <p:nvSpPr>
          <p:cNvPr id="3" name="Content Placeholder 2"/>
          <p:cNvSpPr>
            <a:spLocks noGrp="1"/>
          </p:cNvSpPr>
          <p:nvPr>
            <p:ph idx="1"/>
          </p:nvPr>
        </p:nvSpPr>
        <p:spPr>
          <a:xfrm>
            <a:off x="152400" y="1280390"/>
            <a:ext cx="4800600" cy="4525963"/>
          </a:xfrm>
        </p:spPr>
        <p:txBody>
          <a:bodyPr>
            <a:normAutofit/>
          </a:bodyPr>
          <a:lstStyle/>
          <a:p>
            <a:r>
              <a:rPr lang="en-US" sz="2000" dirty="0"/>
              <a:t>In the menu select  “sketch” -&gt; “include libraries” -&gt; “manage libraries …” or </a:t>
            </a:r>
            <a:br>
              <a:rPr lang="en-US" sz="2000" dirty="0"/>
            </a:br>
            <a:r>
              <a:rPr lang="en-US" sz="2000" dirty="0"/>
              <a:t>press “CTRL + SHIFT + I</a:t>
            </a:r>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cxnSp>
        <p:nvCxnSpPr>
          <p:cNvPr id="15" name="Straight Arrow Connector 14"/>
          <p:cNvCxnSpPr/>
          <p:nvPr/>
        </p:nvCxnSpPr>
        <p:spPr>
          <a:xfrm>
            <a:off x="3048000" y="3962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486400" y="3200400"/>
            <a:ext cx="3586480" cy="2040084"/>
            <a:chOff x="5024120" y="4786311"/>
            <a:chExt cx="3586480" cy="2040084"/>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4" name="Straight Arrow Connector 13"/>
          <p:cNvCxnSpPr>
            <a:cxnSpLocks/>
          </p:cNvCxnSpPr>
          <p:nvPr/>
        </p:nvCxnSpPr>
        <p:spPr>
          <a:xfrm>
            <a:off x="3733800" y="4609559"/>
            <a:ext cx="4724400" cy="41964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6A9446C-3A89-96EC-A0AB-5CC04A6A99CB}"/>
              </a:ext>
            </a:extLst>
          </p:cNvPr>
          <p:cNvPicPr>
            <a:picLocks noChangeAspect="1"/>
          </p:cNvPicPr>
          <p:nvPr/>
        </p:nvPicPr>
        <p:blipFill>
          <a:blip r:embed="rId2"/>
          <a:stretch>
            <a:fillRect/>
          </a:stretch>
        </p:blipFill>
        <p:spPr>
          <a:xfrm>
            <a:off x="5460323" y="1578705"/>
            <a:ext cx="3656012" cy="2737257"/>
          </a:xfrm>
          <a:prstGeom prst="rect">
            <a:avLst/>
          </a:prstGeom>
        </p:spPr>
      </p:pic>
      <p:sp>
        <p:nvSpPr>
          <p:cNvPr id="2" name="Title 1"/>
          <p:cNvSpPr>
            <a:spLocks noGrp="1"/>
          </p:cNvSpPr>
          <p:nvPr>
            <p:ph type="title"/>
          </p:nvPr>
        </p:nvSpPr>
        <p:spPr>
          <a:xfrm>
            <a:off x="381000" y="304800"/>
            <a:ext cx="8229600" cy="1143000"/>
          </a:xfrm>
        </p:spPr>
        <p:txBody>
          <a:bodyPr>
            <a:normAutofit/>
          </a:bodyPr>
          <a:lstStyle/>
          <a:p>
            <a:r>
              <a:rPr lang="en-US" dirty="0"/>
              <a:t>And This for Variable Servo Control</a:t>
            </a:r>
          </a:p>
        </p:txBody>
      </p:sp>
      <p:sp>
        <p:nvSpPr>
          <p:cNvPr id="3" name="Content Placeholder 2"/>
          <p:cNvSpPr>
            <a:spLocks noGrp="1"/>
          </p:cNvSpPr>
          <p:nvPr>
            <p:ph idx="1"/>
          </p:nvPr>
        </p:nvSpPr>
        <p:spPr>
          <a:xfrm>
            <a:off x="152400" y="1280390"/>
            <a:ext cx="4800600" cy="5501410"/>
          </a:xfrm>
        </p:spPr>
        <p:txBody>
          <a:bodyPr>
            <a:normAutofit lnSpcReduction="10000"/>
          </a:bodyPr>
          <a:lstStyle/>
          <a:p>
            <a:r>
              <a:rPr lang="en-US" sz="2200" dirty="0"/>
              <a:t>Overview of the library </a:t>
            </a:r>
          </a:p>
          <a:p>
            <a:pPr lvl="1"/>
            <a:r>
              <a:rPr lang="en-US" sz="2000" dirty="0">
                <a:hlinkClick r:id="rId3"/>
              </a:rPr>
              <a:t>https://techexplorations.com/guides/arduino/motors/project-2-arduino-servo-control-varspeedservo/</a:t>
            </a:r>
            <a:endParaRPr lang="en-US" sz="2000" dirty="0"/>
          </a:p>
          <a:p>
            <a:r>
              <a:rPr lang="en-US" sz="2200" dirty="0"/>
              <a:t>Then go to this Web Page</a:t>
            </a:r>
          </a:p>
          <a:p>
            <a:pPr lvl="1"/>
            <a:r>
              <a:rPr lang="en-US" sz="2000" dirty="0">
                <a:hlinkClick r:id="rId4"/>
              </a:rPr>
              <a:t>https://github.com/netlabtoolkit/VarSpeedServo</a:t>
            </a:r>
            <a:endParaRPr lang="en-US" sz="2200" dirty="0"/>
          </a:p>
          <a:p>
            <a:r>
              <a:rPr lang="en-US" sz="2200" dirty="0"/>
              <a:t>Select the Green </a:t>
            </a:r>
            <a:r>
              <a:rPr lang="en-US" sz="2200" b="1" dirty="0">
                <a:solidFill>
                  <a:srgbClr val="008000"/>
                </a:solidFill>
              </a:rPr>
              <a:t>Code</a:t>
            </a:r>
            <a:r>
              <a:rPr lang="en-US" sz="2200" dirty="0"/>
              <a:t> button</a:t>
            </a:r>
          </a:p>
          <a:p>
            <a:r>
              <a:rPr lang="en-US" sz="2200" dirty="0"/>
              <a:t>Download the ZIP file</a:t>
            </a:r>
          </a:p>
          <a:p>
            <a:pPr marL="109728" indent="0">
              <a:buNone/>
            </a:pPr>
            <a:endParaRPr lang="en-US" sz="2200" dirty="0"/>
          </a:p>
          <a:p>
            <a:r>
              <a:rPr lang="en-US" sz="2200" dirty="0"/>
              <a:t>In the Arduino Editor</a:t>
            </a:r>
          </a:p>
          <a:p>
            <a:pPr lvl="1"/>
            <a:r>
              <a:rPr lang="en-US" sz="2000" dirty="0"/>
              <a:t>In the Menu select: Sketch -&gt; Include Libraries -&gt; add .ZIP Library… </a:t>
            </a:r>
          </a:p>
          <a:p>
            <a:r>
              <a:rPr lang="en-US" sz="2200" dirty="0"/>
              <a:t>Select the VarSpeedServo-master.zip file</a:t>
            </a:r>
          </a:p>
          <a:p>
            <a:endParaRPr lang="en-US" sz="2200" dirty="0"/>
          </a:p>
          <a:p>
            <a:pPr lvl="1"/>
            <a:endParaRPr lang="en-US" sz="2000" dirty="0"/>
          </a:p>
        </p:txBody>
      </p:sp>
      <p:cxnSp>
        <p:nvCxnSpPr>
          <p:cNvPr id="14" name="Straight Arrow Connector 13">
            <a:hlinkClick r:id="rId4"/>
          </p:cNvPr>
          <p:cNvCxnSpPr>
            <a:cxnSpLocks/>
          </p:cNvCxnSpPr>
          <p:nvPr/>
        </p:nvCxnSpPr>
        <p:spPr>
          <a:xfrm flipV="1">
            <a:off x="4343400" y="2514600"/>
            <a:ext cx="3352800" cy="9144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a:hlinkClick r:id="rId4"/>
            <a:extLst>
              <a:ext uri="{FF2B5EF4-FFF2-40B4-BE49-F238E27FC236}">
                <a16:creationId xmlns:a16="http://schemas.microsoft.com/office/drawing/2014/main" id="{0D7428C6-346B-DC07-EBC0-328C1B157EF0}"/>
              </a:ext>
            </a:extLst>
          </p:cNvPr>
          <p:cNvCxnSpPr>
            <a:cxnSpLocks/>
          </p:cNvCxnSpPr>
          <p:nvPr/>
        </p:nvCxnSpPr>
        <p:spPr>
          <a:xfrm flipV="1">
            <a:off x="4267200" y="3429000"/>
            <a:ext cx="2590800" cy="3048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1219FE7-FD19-C4DE-8C26-782F51DD7164}"/>
              </a:ext>
            </a:extLst>
          </p:cNvPr>
          <p:cNvPicPr>
            <a:picLocks noChangeAspect="1"/>
          </p:cNvPicPr>
          <p:nvPr/>
        </p:nvPicPr>
        <p:blipFill>
          <a:blip r:embed="rId5"/>
          <a:stretch>
            <a:fillRect/>
          </a:stretch>
        </p:blipFill>
        <p:spPr>
          <a:xfrm>
            <a:off x="5486400" y="4119672"/>
            <a:ext cx="3625348" cy="2738328"/>
          </a:xfrm>
          <a:prstGeom prst="rect">
            <a:avLst/>
          </a:prstGeom>
        </p:spPr>
      </p:pic>
      <p:cxnSp>
        <p:nvCxnSpPr>
          <p:cNvPr id="28" name="Straight Arrow Connector 27">
            <a:hlinkClick r:id="rId4"/>
            <a:extLst>
              <a:ext uri="{FF2B5EF4-FFF2-40B4-BE49-F238E27FC236}">
                <a16:creationId xmlns:a16="http://schemas.microsoft.com/office/drawing/2014/main" id="{0F616531-F322-9A72-F710-DE6EA60E707F}"/>
              </a:ext>
            </a:extLst>
          </p:cNvPr>
          <p:cNvCxnSpPr>
            <a:cxnSpLocks/>
          </p:cNvCxnSpPr>
          <p:nvPr/>
        </p:nvCxnSpPr>
        <p:spPr>
          <a:xfrm flipV="1">
            <a:off x="3733800" y="4267200"/>
            <a:ext cx="1905000" cy="595881"/>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a:hlinkClick r:id="rId4"/>
            <a:extLst>
              <a:ext uri="{FF2B5EF4-FFF2-40B4-BE49-F238E27FC236}">
                <a16:creationId xmlns:a16="http://schemas.microsoft.com/office/drawing/2014/main" id="{5E3EF04F-6F1C-7A3D-E784-4B559EBBE1F0}"/>
              </a:ext>
            </a:extLst>
          </p:cNvPr>
          <p:cNvCxnSpPr>
            <a:cxnSpLocks/>
          </p:cNvCxnSpPr>
          <p:nvPr/>
        </p:nvCxnSpPr>
        <p:spPr>
          <a:xfrm flipV="1">
            <a:off x="4038600" y="5105400"/>
            <a:ext cx="2362200" cy="12192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9169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43681" y="5562600"/>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2895600" y="1978706"/>
            <a:ext cx="5410200" cy="3546522"/>
          </a:xfrm>
          <a:prstGeom prst="rect">
            <a:avLst/>
          </a:prstGeom>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7C8A4-0A19-5EC6-64D7-4EFDFDE04506}"/>
              </a:ext>
            </a:extLst>
          </p:cNvPr>
          <p:cNvSpPr>
            <a:spLocks noGrp="1"/>
          </p:cNvSpPr>
          <p:nvPr>
            <p:ph type="title"/>
          </p:nvPr>
        </p:nvSpPr>
        <p:spPr>
          <a:xfrm>
            <a:off x="457200" y="609600"/>
            <a:ext cx="8229600" cy="1066800"/>
          </a:xfrm>
        </p:spPr>
        <p:txBody>
          <a:bodyPr/>
          <a:lstStyle/>
          <a:p>
            <a:r>
              <a:rPr lang="en-US" dirty="0"/>
              <a:t>Robot Videos</a:t>
            </a:r>
          </a:p>
        </p:txBody>
      </p:sp>
      <p:sp>
        <p:nvSpPr>
          <p:cNvPr id="3" name="Content Placeholder 2">
            <a:extLst>
              <a:ext uri="{FF2B5EF4-FFF2-40B4-BE49-F238E27FC236}">
                <a16:creationId xmlns:a16="http://schemas.microsoft.com/office/drawing/2014/main" id="{A0379B1F-0E71-9855-2502-924531DDBA91}"/>
              </a:ext>
            </a:extLst>
          </p:cNvPr>
          <p:cNvSpPr>
            <a:spLocks noGrp="1"/>
          </p:cNvSpPr>
          <p:nvPr>
            <p:ph idx="1"/>
          </p:nvPr>
        </p:nvSpPr>
        <p:spPr>
          <a:xfrm>
            <a:off x="457200" y="1752600"/>
            <a:ext cx="8229600" cy="4325112"/>
          </a:xfrm>
        </p:spPr>
        <p:txBody>
          <a:bodyPr>
            <a:normAutofit fontScale="92500"/>
          </a:bodyPr>
          <a:lstStyle/>
          <a:p>
            <a:pPr marL="109728" indent="0">
              <a:buNone/>
            </a:pPr>
            <a:r>
              <a:rPr lang="en-US" dirty="0"/>
              <a:t>Things that Robots can do:</a:t>
            </a:r>
          </a:p>
          <a:p>
            <a:r>
              <a:rPr lang="en-US" dirty="0">
                <a:hlinkClick r:id="rId2"/>
              </a:rPr>
              <a:t>What is Human-Centric Robotics?</a:t>
            </a:r>
            <a:endParaRPr lang="en-US" dirty="0"/>
          </a:p>
          <a:p>
            <a:r>
              <a:rPr lang="en-US" dirty="0">
                <a:hlinkClick r:id="rId3"/>
              </a:rPr>
              <a:t>Boston Dynamics' amazing robots Atlas and Handle</a:t>
            </a:r>
            <a:endParaRPr lang="en-US" dirty="0"/>
          </a:p>
          <a:p>
            <a:pPr marL="109728" indent="0">
              <a:buNone/>
            </a:pPr>
            <a:endParaRPr lang="en-US" dirty="0"/>
          </a:p>
          <a:p>
            <a:pPr marL="109728" indent="0">
              <a:buNone/>
            </a:pPr>
            <a:r>
              <a:rPr lang="en-US" dirty="0"/>
              <a:t>Robot Locomotion:</a:t>
            </a:r>
          </a:p>
          <a:p>
            <a:r>
              <a:rPr lang="en-US" dirty="0">
                <a:hlinkClick r:id="rId4"/>
              </a:rPr>
              <a:t>AI robots take off, with Boston Dynamics. Beyond Atlas' parkour</a:t>
            </a:r>
            <a:endParaRPr lang="en-US" dirty="0"/>
          </a:p>
          <a:p>
            <a:r>
              <a:rPr lang="en-US" dirty="0">
                <a:hlinkClick r:id="rId5"/>
              </a:rPr>
              <a:t>20 Amazing Robot Animals That Will Blow Your Mind</a:t>
            </a:r>
            <a:endParaRPr lang="en-US" dirty="0"/>
          </a:p>
          <a:p>
            <a:r>
              <a:rPr lang="en-US" dirty="0">
                <a:hlinkClick r:id="rId6"/>
              </a:rPr>
              <a:t>10 TINY Micro Robots and Nano Drones</a:t>
            </a:r>
            <a:endParaRPr lang="en-US" dirty="0"/>
          </a:p>
          <a:p>
            <a:pPr marL="109728" indent="0">
              <a:buNone/>
            </a:pPr>
            <a:endParaRPr lang="en-US" dirty="0"/>
          </a:p>
        </p:txBody>
      </p:sp>
    </p:spTree>
    <p:extLst>
      <p:ext uri="{BB962C8B-B14F-4D97-AF65-F5344CB8AC3E}">
        <p14:creationId xmlns:p14="http://schemas.microsoft.com/office/powerpoint/2010/main" val="3013623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4A23F-F65F-8BD1-36C3-E42BCFF458D3}"/>
              </a:ext>
            </a:extLst>
          </p:cNvPr>
          <p:cNvSpPr>
            <a:spLocks noGrp="1"/>
          </p:cNvSpPr>
          <p:nvPr>
            <p:ph type="title"/>
          </p:nvPr>
        </p:nvSpPr>
        <p:spPr/>
        <p:txBody>
          <a:bodyPr/>
          <a:lstStyle/>
          <a:p>
            <a:r>
              <a:rPr lang="en-US" dirty="0"/>
              <a:t>Types of Robots</a:t>
            </a:r>
          </a:p>
        </p:txBody>
      </p:sp>
      <p:sp>
        <p:nvSpPr>
          <p:cNvPr id="3" name="Content Placeholder 2">
            <a:extLst>
              <a:ext uri="{FF2B5EF4-FFF2-40B4-BE49-F238E27FC236}">
                <a16:creationId xmlns:a16="http://schemas.microsoft.com/office/drawing/2014/main" id="{8BB7FE7E-7E9D-D504-12FF-810D783E4A06}"/>
              </a:ext>
            </a:extLst>
          </p:cNvPr>
          <p:cNvSpPr>
            <a:spLocks noGrp="1"/>
          </p:cNvSpPr>
          <p:nvPr>
            <p:ph idx="1"/>
          </p:nvPr>
        </p:nvSpPr>
        <p:spPr/>
        <p:txBody>
          <a:bodyPr/>
          <a:lstStyle/>
          <a:p>
            <a:r>
              <a:rPr lang="en-US" dirty="0"/>
              <a:t>Remote Control Vehicles</a:t>
            </a:r>
          </a:p>
          <a:p>
            <a:r>
              <a:rPr lang="en-US" dirty="0"/>
              <a:t>Telerobots</a:t>
            </a:r>
          </a:p>
          <a:p>
            <a:r>
              <a:rPr lang="en-US" dirty="0"/>
              <a:t>Autonomous robots</a:t>
            </a:r>
          </a:p>
          <a:p>
            <a:endParaRPr lang="en-US" dirty="0"/>
          </a:p>
        </p:txBody>
      </p:sp>
      <p:pic>
        <p:nvPicPr>
          <p:cNvPr id="5" name="Picture 4">
            <a:extLst>
              <a:ext uri="{FF2B5EF4-FFF2-40B4-BE49-F238E27FC236}">
                <a16:creationId xmlns:a16="http://schemas.microsoft.com/office/drawing/2014/main" id="{6ABD62F4-DBC9-729D-3758-96294C21CB83}"/>
              </a:ext>
            </a:extLst>
          </p:cNvPr>
          <p:cNvPicPr>
            <a:picLocks noChangeAspect="1"/>
          </p:cNvPicPr>
          <p:nvPr/>
        </p:nvPicPr>
        <p:blipFill>
          <a:blip r:embed="rId2"/>
          <a:stretch>
            <a:fillRect/>
          </a:stretch>
        </p:blipFill>
        <p:spPr>
          <a:xfrm>
            <a:off x="5334000" y="4565893"/>
            <a:ext cx="3471639" cy="2048267"/>
          </a:xfrm>
          <a:prstGeom prst="rect">
            <a:avLst/>
          </a:prstGeom>
        </p:spPr>
      </p:pic>
      <p:pic>
        <p:nvPicPr>
          <p:cNvPr id="7" name="Picture 6">
            <a:extLst>
              <a:ext uri="{FF2B5EF4-FFF2-40B4-BE49-F238E27FC236}">
                <a16:creationId xmlns:a16="http://schemas.microsoft.com/office/drawing/2014/main" id="{08C86D51-BECE-E272-95C0-7641827F4A08}"/>
              </a:ext>
            </a:extLst>
          </p:cNvPr>
          <p:cNvPicPr>
            <a:picLocks noChangeAspect="1"/>
          </p:cNvPicPr>
          <p:nvPr/>
        </p:nvPicPr>
        <p:blipFill>
          <a:blip r:embed="rId3"/>
          <a:stretch>
            <a:fillRect/>
          </a:stretch>
        </p:blipFill>
        <p:spPr>
          <a:xfrm>
            <a:off x="5386780" y="1524000"/>
            <a:ext cx="3359439" cy="2662534"/>
          </a:xfrm>
          <a:prstGeom prst="rect">
            <a:avLst/>
          </a:prstGeom>
        </p:spPr>
      </p:pic>
      <p:pic>
        <p:nvPicPr>
          <p:cNvPr id="9" name="Picture 8">
            <a:extLst>
              <a:ext uri="{FF2B5EF4-FFF2-40B4-BE49-F238E27FC236}">
                <a16:creationId xmlns:a16="http://schemas.microsoft.com/office/drawing/2014/main" id="{B57E7D32-9B3F-DA26-880E-07D4D3A18D36}"/>
              </a:ext>
            </a:extLst>
          </p:cNvPr>
          <p:cNvPicPr>
            <a:picLocks noChangeAspect="1"/>
          </p:cNvPicPr>
          <p:nvPr/>
        </p:nvPicPr>
        <p:blipFill>
          <a:blip r:embed="rId4"/>
          <a:stretch>
            <a:fillRect/>
          </a:stretch>
        </p:blipFill>
        <p:spPr>
          <a:xfrm>
            <a:off x="338361" y="4114800"/>
            <a:ext cx="4467796" cy="2348457"/>
          </a:xfrm>
          <a:prstGeom prst="rect">
            <a:avLst/>
          </a:prstGeom>
        </p:spPr>
      </p:pic>
    </p:spTree>
    <p:extLst>
      <p:ext uri="{BB962C8B-B14F-4D97-AF65-F5344CB8AC3E}">
        <p14:creationId xmlns:p14="http://schemas.microsoft.com/office/powerpoint/2010/main" val="24207161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25</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477328"/>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pretty but it gave us </a:t>
            </a:r>
            <a:br>
              <a:rPr lang="en-US" i="1" dirty="0"/>
            </a:br>
            <a:r>
              <a:rPr lang="en-US" i="1" dirty="0"/>
              <a:t>something to build over Zoom during</a:t>
            </a:r>
            <a:br>
              <a:rPr lang="en-US" i="1" dirty="0"/>
            </a:br>
            <a:r>
              <a:rPr lang="en-US" i="1" dirty="0"/>
              <a:t>Covid and we earned a merit badge</a:t>
            </a:r>
          </a:p>
          <a:p>
            <a:r>
              <a:rPr lang="en-US" i="1" dirty="0"/>
              <a:t>Cost:$14 at that time</a:t>
            </a:r>
          </a:p>
        </p:txBody>
      </p:sp>
    </p:spTree>
    <p:extLst>
      <p:ext uri="{BB962C8B-B14F-4D97-AF65-F5344CB8AC3E}">
        <p14:creationId xmlns:p14="http://schemas.microsoft.com/office/powerpoint/2010/main" val="3048316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5"/>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4246507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solidFill>
                  <a:srgbClr val="00B050"/>
                </a:solidFill>
              </a:rPr>
              <a:t>#include &lt;</a:t>
            </a:r>
            <a:r>
              <a:rPr lang="en-US" sz="1050" dirty="0" err="1">
                <a:solidFill>
                  <a:srgbClr val="00B050"/>
                </a:solidFill>
              </a:rPr>
              <a:t>NewPing.h</a:t>
            </a:r>
            <a:r>
              <a:rPr lang="en-US" sz="1050" dirty="0">
                <a:solidFill>
                  <a:srgbClr val="00B050"/>
                </a:solidFill>
              </a:rPr>
              <a:t>&gt;</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LEFT_SENSOR_TRIG_PIN=8;</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LEFT_SENSOR_ECHO_PIN=9;</a:t>
            </a:r>
          </a:p>
          <a:p>
            <a:pPr marL="0" indent="0">
              <a:buNone/>
            </a:pPr>
            <a:r>
              <a:rPr lang="en-US" sz="1050" dirty="0" err="1">
                <a:solidFill>
                  <a:srgbClr val="00B050"/>
                </a:solidFill>
              </a:rPr>
              <a:t>const</a:t>
            </a:r>
            <a:r>
              <a:rPr lang="en-US" sz="1050" dirty="0">
                <a:solidFill>
                  <a:srgbClr val="00B050"/>
                </a:solidFill>
              </a:rPr>
              <a:t> </a:t>
            </a:r>
            <a:r>
              <a:rPr lang="en-US" sz="1050" dirty="0" err="1">
                <a:solidFill>
                  <a:srgbClr val="00B050"/>
                </a:solidFill>
              </a:rPr>
              <a:t>int</a:t>
            </a:r>
            <a:r>
              <a:rPr lang="en-US" sz="1050" dirty="0">
                <a:solidFill>
                  <a:srgbClr val="00B050"/>
                </a:solidFill>
              </a:rPr>
              <a:t> MAX_DISTANCE=200; // max distance in cm</a:t>
            </a:r>
          </a:p>
          <a:p>
            <a:pPr marL="0" indent="0">
              <a:buNone/>
            </a:pPr>
            <a:endParaRPr lang="en-US" sz="1050" dirty="0">
              <a:solidFill>
                <a:srgbClr val="00B050"/>
              </a:solidFill>
            </a:endParaRPr>
          </a:p>
          <a:p>
            <a:pPr marL="0" indent="0">
              <a:buNone/>
            </a:pPr>
            <a:r>
              <a:rPr lang="en-US" sz="1050" dirty="0" err="1">
                <a:solidFill>
                  <a:srgbClr val="00B050"/>
                </a:solidFill>
              </a:rPr>
              <a:t>NewPing</a:t>
            </a:r>
            <a:r>
              <a:rPr lang="en-US" sz="1050" dirty="0">
                <a:solidFill>
                  <a:srgbClr val="00B050"/>
                </a:solidFill>
              </a:rPr>
              <a:t> Sonar(LEFT_SENSOR_TRIG_PIN,LEFT_SENSOR_ECHO_PIN,MAX_DISTANCE); </a:t>
            </a:r>
          </a:p>
          <a:p>
            <a:pPr marL="0" indent="0">
              <a:buNone/>
            </a:pPr>
            <a:endParaRPr lang="en-US" sz="1050" dirty="0"/>
          </a:p>
          <a:p>
            <a:pPr marL="0" indent="0">
              <a:buNone/>
            </a:pPr>
            <a:r>
              <a:rPr lang="en-US" sz="1050" dirty="0" err="1">
                <a:solidFill>
                  <a:srgbClr val="00B050"/>
                </a:solidFill>
              </a:rPr>
              <a:t>int</a:t>
            </a:r>
            <a:r>
              <a:rPr lang="en-US" sz="1050" dirty="0">
                <a:solidFill>
                  <a:srgbClr val="00B050"/>
                </a:solidFill>
              </a:rPr>
              <a:t> sonar(</a:t>
            </a:r>
            <a:r>
              <a:rPr lang="en-US" sz="1050" dirty="0" err="1">
                <a:solidFill>
                  <a:srgbClr val="00B050"/>
                </a:solidFill>
              </a:rPr>
              <a:t>const</a:t>
            </a:r>
            <a:r>
              <a:rPr lang="en-US" sz="1050" dirty="0">
                <a:solidFill>
                  <a:srgbClr val="00B050"/>
                </a:solidFill>
              </a:rPr>
              <a:t> char *label) {</a:t>
            </a:r>
          </a:p>
          <a:p>
            <a:pPr marL="0" indent="0">
              <a:buNone/>
            </a:pPr>
            <a:r>
              <a:rPr lang="en-US" sz="1050" dirty="0">
                <a:solidFill>
                  <a:srgbClr val="00B050"/>
                </a:solidFill>
              </a:rPr>
              <a:t>  </a:t>
            </a:r>
            <a:r>
              <a:rPr lang="en-US" sz="1050" dirty="0" err="1">
                <a:solidFill>
                  <a:srgbClr val="00B050"/>
                </a:solidFill>
              </a:rPr>
              <a:t>int</a:t>
            </a:r>
            <a:r>
              <a:rPr lang="en-US" sz="1050" dirty="0">
                <a:solidFill>
                  <a:srgbClr val="00B050"/>
                </a:solidFill>
              </a:rPr>
              <a:t> Distance = </a:t>
            </a:r>
            <a:r>
              <a:rPr lang="en-US" sz="1050" dirty="0" err="1">
                <a:solidFill>
                  <a:srgbClr val="00B050"/>
                </a:solidFill>
              </a:rPr>
              <a:t>Sonar.ping_cm</a:t>
            </a:r>
            <a:r>
              <a:rPr lang="en-US" sz="1050" dirty="0">
                <a:solidFill>
                  <a:srgbClr val="00B050"/>
                </a:solidFill>
              </a:rPr>
              <a:t>();</a:t>
            </a:r>
          </a:p>
          <a:p>
            <a:pPr marL="0" indent="0">
              <a:buNone/>
            </a:pPr>
            <a:r>
              <a:rPr lang="en-US" sz="1050" dirty="0">
                <a:solidFill>
                  <a:srgbClr val="00B050"/>
                </a:solidFill>
              </a:rPr>
              <a:t>  if (Distance == 0) {</a:t>
            </a:r>
          </a:p>
          <a:p>
            <a:pPr marL="0" indent="0">
              <a:buNone/>
            </a:pPr>
            <a:r>
              <a:rPr lang="en-US" sz="1050" dirty="0">
                <a:solidFill>
                  <a:srgbClr val="00B050"/>
                </a:solidFill>
              </a:rPr>
              <a:t>    Distance = MAX_DISTANCE;</a:t>
            </a:r>
          </a:p>
          <a:p>
            <a:pPr marL="0" indent="0">
              <a:buNone/>
            </a:pPr>
            <a:r>
              <a:rPr lang="en-US" sz="1050" dirty="0">
                <a:solidFill>
                  <a:srgbClr val="00B050"/>
                </a:solidFill>
              </a:rPr>
              <a:t>  }</a:t>
            </a:r>
          </a:p>
          <a:p>
            <a:pPr marL="0" indent="0">
              <a:buNone/>
            </a:pPr>
            <a:r>
              <a:rPr lang="en-US" sz="1050" dirty="0">
                <a:solidFill>
                  <a:srgbClr val="00B050"/>
                </a:solidFill>
              </a:rPr>
              <a:t>  return Distance;</a:t>
            </a:r>
          </a:p>
          <a:p>
            <a:pPr marL="0" indent="0">
              <a:buNone/>
            </a:pPr>
            <a:r>
              <a:rPr lang="en-US" sz="1050" dirty="0">
                <a:solidFill>
                  <a:srgbClr val="00B050"/>
                </a:solidFill>
              </a:rPr>
              <a:t>}</a:t>
            </a:r>
          </a:p>
          <a:p>
            <a:pPr marL="0" indent="0">
              <a:buNone/>
            </a:pPr>
            <a:endParaRPr lang="en-US" sz="1050" dirty="0"/>
          </a:p>
          <a:p>
            <a:pPr marL="0" indent="0">
              <a:buNone/>
            </a:pPr>
            <a:r>
              <a:rPr lang="en-US" sz="1050" dirty="0">
                <a:solidFill>
                  <a:srgbClr val="00B050"/>
                </a:solidFill>
              </a:rPr>
              <a:t>void setup() {</a:t>
            </a:r>
          </a:p>
          <a:p>
            <a:pPr marL="0" indent="0">
              <a:buNone/>
            </a:pPr>
            <a:r>
              <a:rPr lang="en-US" sz="1050" dirty="0">
                <a:solidFill>
                  <a:srgbClr val="00B050"/>
                </a:solidFill>
              </a:rPr>
              <a:t>  // put your setup code here, to run once:</a:t>
            </a:r>
          </a:p>
          <a:p>
            <a:pPr marL="0" indent="0">
              <a:buNone/>
            </a:pPr>
            <a:r>
              <a:rPr lang="en-US" sz="1050" dirty="0">
                <a:solidFill>
                  <a:srgbClr val="00B050"/>
                </a:solidFill>
              </a:rPr>
              <a:t>  </a:t>
            </a:r>
            <a:r>
              <a:rPr lang="en-US" sz="1050" dirty="0" err="1">
                <a:solidFill>
                  <a:srgbClr val="00B050"/>
                </a:solidFill>
              </a:rPr>
              <a:t>Serial.begin</a:t>
            </a:r>
            <a:r>
              <a:rPr lang="en-US" sz="1050" dirty="0">
                <a:solidFill>
                  <a:srgbClr val="00B050"/>
                </a:solidFill>
              </a:rPr>
              <a:t>(115200);</a:t>
            </a:r>
          </a:p>
          <a:p>
            <a:pPr marL="0" indent="0">
              <a:buNone/>
            </a:pPr>
            <a:r>
              <a:rPr lang="en-US" sz="1050" dirty="0">
                <a:solidFill>
                  <a:srgbClr val="00B050"/>
                </a:solidFill>
              </a:rPr>
              <a:t>  delay(5000);</a:t>
            </a:r>
          </a:p>
          <a:p>
            <a:pPr marL="0" indent="0">
              <a:buNone/>
            </a:pPr>
            <a:r>
              <a:rPr lang="en-US" sz="1050" dirty="0">
                <a:solidFill>
                  <a:srgbClr val="00B050"/>
                </a:solidFill>
              </a:rPr>
              <a:t>}</a:t>
            </a:r>
          </a:p>
          <a:p>
            <a:pPr marL="0" indent="0">
              <a:buNone/>
            </a:pPr>
            <a:endParaRPr lang="en-US" sz="1050" dirty="0"/>
          </a:p>
          <a:p>
            <a:pPr marL="0" indent="0">
              <a:buNone/>
            </a:pPr>
            <a:r>
              <a:rPr lang="en-US" sz="1050" dirty="0">
                <a:solidFill>
                  <a:srgbClr val="00B050"/>
                </a:solidFill>
              </a:rPr>
              <a:t>void loop() {</a:t>
            </a:r>
          </a:p>
          <a:p>
            <a:pPr marL="0" indent="0">
              <a:buNone/>
            </a:pPr>
            <a:r>
              <a:rPr lang="en-US" sz="1050" dirty="0">
                <a:solidFill>
                  <a:srgbClr val="00B050"/>
                </a:solidFill>
              </a:rPr>
              <a:t>  // put your main code here, to run repeatedly:</a:t>
            </a:r>
          </a:p>
          <a:p>
            <a:pPr marL="0" indent="0">
              <a:buNone/>
            </a:pPr>
            <a:r>
              <a:rPr lang="en-US" sz="1050" dirty="0">
                <a:solidFill>
                  <a:srgbClr val="00B050"/>
                </a:solidFill>
              </a:rPr>
              <a:t>  </a:t>
            </a:r>
            <a:r>
              <a:rPr lang="en-US" sz="1050" dirty="0" err="1">
                <a:solidFill>
                  <a:srgbClr val="00B050"/>
                </a:solidFill>
              </a:rPr>
              <a:t>int</a:t>
            </a:r>
            <a:r>
              <a:rPr lang="en-US" sz="1050" dirty="0">
                <a:solidFill>
                  <a:srgbClr val="00B050"/>
                </a:solidFill>
              </a:rPr>
              <a:t> Distance=sonar(“main”);</a:t>
            </a:r>
          </a:p>
          <a:p>
            <a:pPr marL="0" indent="0">
              <a:buNone/>
            </a:pPr>
            <a:r>
              <a:rPr lang="en-US" sz="1050" dirty="0">
                <a:solidFill>
                  <a:srgbClr val="00B050"/>
                </a:solidFill>
              </a:rPr>
              <a:t>  </a:t>
            </a:r>
            <a:r>
              <a:rPr lang="en-US" sz="1050" dirty="0" err="1">
                <a:solidFill>
                  <a:srgbClr val="00B050"/>
                </a:solidFill>
              </a:rPr>
              <a:t>Serial.print</a:t>
            </a:r>
            <a:r>
              <a:rPr lang="en-US" sz="1050" dirty="0">
                <a:solidFill>
                  <a:srgbClr val="00B050"/>
                </a:solidFill>
              </a:rPr>
              <a:t>("Ping: ");</a:t>
            </a:r>
          </a:p>
          <a:p>
            <a:pPr marL="0" indent="0">
              <a:buNone/>
            </a:pPr>
            <a:r>
              <a:rPr lang="en-US" sz="1050" dirty="0">
                <a:solidFill>
                  <a:srgbClr val="00B050"/>
                </a:solidFill>
              </a:rPr>
              <a:t>  </a:t>
            </a:r>
            <a:r>
              <a:rPr lang="en-US" sz="1050" dirty="0" err="1">
                <a:solidFill>
                  <a:srgbClr val="00B050"/>
                </a:solidFill>
              </a:rPr>
              <a:t>Serial.print</a:t>
            </a:r>
            <a:r>
              <a:rPr lang="en-US" sz="1050" dirty="0">
                <a:solidFill>
                  <a:srgbClr val="00B050"/>
                </a:solidFill>
              </a:rPr>
              <a:t>(Distance);</a:t>
            </a:r>
          </a:p>
          <a:p>
            <a:pPr marL="0" indent="0">
              <a:buNone/>
            </a:pPr>
            <a:r>
              <a:rPr lang="en-US" sz="1050" dirty="0">
                <a:solidFill>
                  <a:srgbClr val="00B050"/>
                </a:solidFill>
              </a:rPr>
              <a:t>  </a:t>
            </a:r>
            <a:r>
              <a:rPr lang="en-US" sz="1050" dirty="0" err="1">
                <a:solidFill>
                  <a:srgbClr val="00B050"/>
                </a:solidFill>
              </a:rPr>
              <a:t>Serial.println</a:t>
            </a:r>
            <a:r>
              <a:rPr lang="en-US" sz="1050" dirty="0">
                <a:solidFill>
                  <a:srgbClr val="00B050"/>
                </a:solidFill>
              </a:rPr>
              <a:t>("cm");</a:t>
            </a:r>
          </a:p>
          <a:p>
            <a:pPr marL="0" indent="0">
              <a:buNone/>
            </a:pPr>
            <a:r>
              <a:rPr lang="en-US" sz="1100" dirty="0">
                <a:solidFill>
                  <a:srgbClr val="00B050"/>
                </a:solidFill>
              </a:rPr>
              <a:t>  delay(1000);</a:t>
            </a:r>
          </a:p>
          <a:p>
            <a:pPr marL="0" indent="0">
              <a:buNone/>
            </a:pPr>
            <a:r>
              <a:rPr lang="en-US" sz="1100" dirty="0">
                <a:solidFill>
                  <a:srgbClr val="00B050"/>
                </a:solidFill>
              </a:rPr>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61272" y="2915064"/>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383424" y="237144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66070" y="2591898"/>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7"/>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84723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solidFill>
                  <a:srgbClr val="00B050"/>
                </a:solidFill>
              </a:rPr>
              <a:t>#include &lt;</a:t>
            </a:r>
            <a:r>
              <a:rPr lang="en-US" sz="1200" dirty="0" err="1">
                <a:solidFill>
                  <a:srgbClr val="00B050"/>
                </a:solidFill>
              </a:rPr>
              <a:t>VarSpeedServo.h</a:t>
            </a:r>
            <a:r>
              <a:rPr lang="en-US" sz="1200" dirty="0">
                <a:solidFill>
                  <a:srgbClr val="00B050"/>
                </a:solidFill>
              </a:rPr>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LEFT_FOOT_PIN = 2;  //Arduino PIN connection</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RIGHT_FOOT_PIN = 3;</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LEFT_LEG_PIN = 4;</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COLLISION_DISTANCE = 40;  // in centimeters</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SHUTDOWN_TIMER = 10000;</a:t>
            </a:r>
          </a:p>
          <a:p>
            <a:pPr marL="0" indent="0">
              <a:buNone/>
            </a:pP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NA = 50;  //Not </a:t>
            </a:r>
            <a:r>
              <a:rPr lang="en-US" sz="1200" dirty="0" err="1">
                <a:solidFill>
                  <a:srgbClr val="00B050"/>
                </a:solidFill>
              </a:rPr>
              <a:t>Apllicable</a:t>
            </a: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SLOW_SPEED = 20;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MED_SPEED = 40;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FAST_SPEED = 200;</a:t>
            </a:r>
          </a:p>
          <a:p>
            <a:pPr marL="0" indent="0">
              <a:buNone/>
            </a:pPr>
            <a:endParaRPr lang="en-US" sz="1200" dirty="0">
              <a:solidFill>
                <a:srgbClr val="00B050"/>
              </a:solidFill>
            </a:endParaRPr>
          </a:p>
          <a:p>
            <a:pPr marL="0" indent="0">
              <a:buNone/>
            </a:pPr>
            <a:r>
              <a:rPr lang="en-US" sz="1200" dirty="0">
                <a:solidFill>
                  <a:srgbClr val="00B050"/>
                </a:solidFill>
              </a:rPr>
              <a:t>//defined for FS90R Servos</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LEFT_WHEEL_FORWARD = 100;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LEFT_WHEEL_STOP = 89;</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LEFT_WHEEL_BACKWARD = 80;</a:t>
            </a:r>
          </a:p>
          <a:p>
            <a:pPr marL="0" indent="0">
              <a:buNone/>
            </a:pPr>
            <a:endParaRPr lang="en-US" sz="1200" dirty="0">
              <a:solidFill>
                <a:srgbClr val="00B050"/>
              </a:solidFill>
            </a:endParaRP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RIGHT_WHEEL_FORWARD = 80;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RIGHT_WHEEL_STOP = 90;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RIGHT_WHEEL_BACKWARD = 100;</a:t>
            </a:r>
          </a:p>
          <a:p>
            <a:pPr marL="0" indent="0">
              <a:buNone/>
            </a:pPr>
            <a:endParaRPr lang="en-US" sz="1200" dirty="0">
              <a:solidFill>
                <a:srgbClr val="00B050"/>
              </a:solidFill>
            </a:endParaRPr>
          </a:p>
          <a:p>
            <a:pPr marL="0" indent="0">
              <a:buNone/>
            </a:pPr>
            <a:r>
              <a:rPr lang="en-US" sz="1200" dirty="0">
                <a:solidFill>
                  <a:srgbClr val="00B050"/>
                </a:solidFill>
              </a:rPr>
              <a:t>// angle for SG90 Servos </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RIGHT_LEG_UP = 10;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RIGHT_LEG_DOWN = 90;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LEFT_LEG_UP = 160;</a:t>
            </a:r>
          </a:p>
          <a:p>
            <a:pPr marL="0" indent="0">
              <a:buNone/>
            </a:pPr>
            <a:r>
              <a:rPr lang="en-US" sz="1200" dirty="0" err="1">
                <a:solidFill>
                  <a:srgbClr val="00B050"/>
                </a:solidFill>
              </a:rPr>
              <a:t>const</a:t>
            </a:r>
            <a:r>
              <a:rPr lang="en-US" sz="1200" dirty="0">
                <a:solidFill>
                  <a:srgbClr val="00B050"/>
                </a:solidFill>
              </a:rPr>
              <a:t> </a:t>
            </a:r>
            <a:r>
              <a:rPr lang="en-US" sz="1200" dirty="0" err="1">
                <a:solidFill>
                  <a:srgbClr val="00B050"/>
                </a:solidFill>
              </a:rPr>
              <a:t>int</a:t>
            </a:r>
            <a:r>
              <a:rPr lang="en-US" sz="1200" dirty="0">
                <a:solidFill>
                  <a:srgbClr val="00B050"/>
                </a:solidFill>
              </a:rPr>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solidFill>
                  <a:srgbClr val="00B050"/>
                </a:solidFill>
              </a:rPr>
              <a:t>VarSpeedServo</a:t>
            </a:r>
            <a:r>
              <a:rPr lang="en-US" sz="1200" dirty="0">
                <a:solidFill>
                  <a:srgbClr val="00B050"/>
                </a:solidFill>
              </a:rPr>
              <a:t> </a:t>
            </a:r>
            <a:r>
              <a:rPr lang="en-US" sz="1200" dirty="0" err="1">
                <a:solidFill>
                  <a:srgbClr val="00B050"/>
                </a:solidFill>
              </a:rPr>
              <a:t>leftWheel</a:t>
            </a:r>
            <a:r>
              <a:rPr lang="en-US" sz="1200" dirty="0">
                <a:solidFill>
                  <a:srgbClr val="00B050"/>
                </a:solidFill>
              </a:rPr>
              <a:t>, </a:t>
            </a:r>
            <a:r>
              <a:rPr lang="en-US" sz="1200" dirty="0" err="1">
                <a:solidFill>
                  <a:srgbClr val="00B050"/>
                </a:solidFill>
              </a:rPr>
              <a:t>rightWheel</a:t>
            </a:r>
            <a:r>
              <a:rPr lang="en-US" sz="1200" dirty="0">
                <a:solidFill>
                  <a:srgbClr val="00B050"/>
                </a:solidFill>
              </a:rPr>
              <a:t>, </a:t>
            </a:r>
            <a:r>
              <a:rPr lang="en-US" sz="1200" dirty="0" err="1">
                <a:solidFill>
                  <a:srgbClr val="00B050"/>
                </a:solidFill>
              </a:rPr>
              <a:t>leftLeg</a:t>
            </a:r>
            <a:r>
              <a:rPr lang="en-US" sz="1200" dirty="0">
                <a:solidFill>
                  <a:srgbClr val="00B050"/>
                </a:solidFill>
              </a:rPr>
              <a:t>, </a:t>
            </a:r>
            <a:r>
              <a:rPr lang="en-US" sz="1200" dirty="0" err="1">
                <a:solidFill>
                  <a:srgbClr val="00B050"/>
                </a:solidFill>
              </a:rPr>
              <a:t>rightLeg</a:t>
            </a:r>
            <a:r>
              <a:rPr lang="en-US" sz="1200" dirty="0">
                <a:solidFill>
                  <a:srgbClr val="00B050"/>
                </a:solidFill>
              </a:rPr>
              <a:t>; //define Servo Variables</a:t>
            </a:r>
          </a:p>
        </p:txBody>
      </p:sp>
      <p:sp>
        <p:nvSpPr>
          <p:cNvPr id="4" name="Rectangle 3"/>
          <p:cNvSpPr/>
          <p:nvPr/>
        </p:nvSpPr>
        <p:spPr>
          <a:xfrm>
            <a:off x="120789" y="944562"/>
            <a:ext cx="8686800" cy="57610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solidFill>
                  <a:srgbClr val="00B050"/>
                </a:solidFill>
              </a:rPr>
              <a:t>////////////////////////////////////////////////////////////</a:t>
            </a:r>
          </a:p>
          <a:p>
            <a:pPr marL="0" indent="0">
              <a:buNone/>
            </a:pPr>
            <a:r>
              <a:rPr lang="en-US" dirty="0">
                <a:solidFill>
                  <a:srgbClr val="00B050"/>
                </a:solidFill>
              </a:rPr>
              <a:t>//-- DIAGNOSTICS       --------------------------------------------//</a:t>
            </a:r>
          </a:p>
          <a:p>
            <a:pPr marL="0" indent="0">
              <a:buNone/>
            </a:pPr>
            <a:r>
              <a:rPr lang="en-US" dirty="0">
                <a:solidFill>
                  <a:srgbClr val="00B050"/>
                </a:solidFill>
              </a:rPr>
              <a:t>////////////////////////////////////////////////////////////</a:t>
            </a:r>
          </a:p>
          <a:p>
            <a:pPr marL="0" indent="0">
              <a:buNone/>
            </a:pPr>
            <a:r>
              <a:rPr lang="en-US" dirty="0">
                <a:solidFill>
                  <a:srgbClr val="00B050"/>
                </a:solidFill>
              </a:rPr>
              <a:t>void </a:t>
            </a:r>
            <a:r>
              <a:rPr lang="en-US" dirty="0" err="1">
                <a:solidFill>
                  <a:srgbClr val="00B050"/>
                </a:solidFill>
              </a:rPr>
              <a:t>testLegs</a:t>
            </a:r>
            <a:r>
              <a:rPr lang="en-US" dirty="0">
                <a:solidFill>
                  <a:srgbClr val="00B050"/>
                </a:solidFill>
              </a:rPr>
              <a:t>() {</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Leg down");</a:t>
            </a:r>
          </a:p>
          <a:p>
            <a:pPr marL="0" indent="0">
              <a:buNone/>
            </a:pPr>
            <a:r>
              <a:rPr lang="en-US" dirty="0">
                <a:solidFill>
                  <a:srgbClr val="00B050"/>
                </a:solidFill>
              </a:rPr>
              <a:t>  </a:t>
            </a:r>
            <a:r>
              <a:rPr lang="en-US" dirty="0" err="1">
                <a:solidFill>
                  <a:srgbClr val="00B050"/>
                </a:solidFill>
              </a:rPr>
              <a:t>rightLeg.write</a:t>
            </a:r>
            <a:r>
              <a:rPr lang="en-US" dirty="0">
                <a:solidFill>
                  <a:srgbClr val="00B050"/>
                </a:solidFill>
              </a:rPr>
              <a:t>(RIGHT_LEG_DOWN,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Leg up");</a:t>
            </a:r>
          </a:p>
          <a:p>
            <a:pPr marL="0" indent="0">
              <a:buNone/>
            </a:pPr>
            <a:r>
              <a:rPr lang="en-US" dirty="0">
                <a:solidFill>
                  <a:srgbClr val="00B050"/>
                </a:solidFill>
              </a:rPr>
              <a:t>  </a:t>
            </a:r>
            <a:r>
              <a:rPr lang="en-US" dirty="0" err="1">
                <a:solidFill>
                  <a:srgbClr val="00B050"/>
                </a:solidFill>
              </a:rPr>
              <a:t>rightLeg.write</a:t>
            </a:r>
            <a:r>
              <a:rPr lang="en-US" dirty="0">
                <a:solidFill>
                  <a:srgbClr val="00B050"/>
                </a:solidFill>
              </a:rPr>
              <a:t>(RIGHT_LEG_UP,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("Left Leg Down");</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(LEFT_LEG_DOWN, SLOW_SPEED, true);</a:t>
            </a:r>
          </a:p>
          <a:p>
            <a:pPr marL="0" indent="0">
              <a:buNone/>
            </a:pPr>
            <a:r>
              <a:rPr lang="en-US" dirty="0">
                <a:solidFill>
                  <a:srgbClr val="00B050"/>
                </a:solidFill>
              </a:rPr>
              <a:t>  delay(2000);</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("Right Wheel Forward");</a:t>
            </a:r>
          </a:p>
          <a:p>
            <a:pPr marL="0" indent="0">
              <a:buNone/>
            </a:pPr>
            <a:r>
              <a:rPr lang="en-US" dirty="0">
                <a:solidFill>
                  <a:srgbClr val="00B050"/>
                </a:solidFill>
              </a:rPr>
              <a:t>  </a:t>
            </a:r>
            <a:r>
              <a:rPr lang="en-US" dirty="0" err="1">
                <a:solidFill>
                  <a:srgbClr val="00B050"/>
                </a:solidFill>
              </a:rPr>
              <a:t>rightWheel.write</a:t>
            </a:r>
            <a:r>
              <a:rPr lang="en-US" dirty="0">
                <a:solidFill>
                  <a:srgbClr val="00B050"/>
                </a:solidFill>
              </a:rPr>
              <a:t>(RIGHT_WHEEL_FORWARD, NA, true);</a:t>
            </a:r>
          </a:p>
          <a:p>
            <a:pPr marL="0" indent="0">
              <a:buNone/>
            </a:pPr>
            <a:r>
              <a:rPr lang="en-US" dirty="0">
                <a:solidFill>
                  <a:srgbClr val="00B050"/>
                </a:solidFill>
              </a:rPr>
              <a:t>  delay(5000);</a:t>
            </a:r>
          </a:p>
          <a:p>
            <a:pPr marL="0" indent="0">
              <a:buNone/>
            </a:pPr>
            <a:r>
              <a:rPr lang="en-US" dirty="0">
                <a:solidFill>
                  <a:srgbClr val="00B050"/>
                </a:solidFill>
              </a:rPr>
              <a:t>  </a:t>
            </a:r>
            <a:r>
              <a:rPr lang="en-US" dirty="0" err="1">
                <a:solidFill>
                  <a:srgbClr val="00B050"/>
                </a:solidFill>
              </a:rPr>
              <a:t>rightWheel.write</a:t>
            </a:r>
            <a:r>
              <a:rPr lang="en-US" dirty="0">
                <a:solidFill>
                  <a:srgbClr val="00B050"/>
                </a:solidFill>
              </a:rPr>
              <a:t>(RIGHT_WHEEL_STOP, NA, true);</a:t>
            </a:r>
          </a:p>
          <a:p>
            <a:pPr marL="0" indent="0">
              <a:buNone/>
            </a:pPr>
            <a:r>
              <a:rPr lang="en-US" dirty="0">
                <a:solidFill>
                  <a:srgbClr val="00B050"/>
                </a:solidFill>
              </a:rPr>
              <a:t>  </a:t>
            </a:r>
            <a:r>
              <a:rPr lang="en-US" dirty="0" err="1">
                <a:solidFill>
                  <a:srgbClr val="00B050"/>
                </a:solidFill>
              </a:rPr>
              <a:t>Serial.println</a:t>
            </a:r>
            <a:r>
              <a:rPr lang="en-US" dirty="0">
                <a:solidFill>
                  <a:srgbClr val="00B050"/>
                </a:solidFill>
              </a:rPr>
              <a:t>("Left Wheel Forward");</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(LEFT_WHEEL_FORWARD, NA, true);</a:t>
            </a:r>
          </a:p>
          <a:p>
            <a:pPr marL="0" indent="0">
              <a:buNone/>
            </a:pPr>
            <a:r>
              <a:rPr lang="en-US" dirty="0">
                <a:solidFill>
                  <a:srgbClr val="00B050"/>
                </a:solidFill>
              </a:rPr>
              <a:t>  delay(5000);</a:t>
            </a:r>
          </a:p>
          <a:p>
            <a:pPr marL="0" indent="0">
              <a:buNone/>
            </a:pPr>
            <a:r>
              <a:rPr lang="en-US" dirty="0">
                <a:solidFill>
                  <a:srgbClr val="00B050"/>
                </a:solidFill>
              </a:rPr>
              <a:t>  </a:t>
            </a:r>
            <a:r>
              <a:rPr lang="en-US" dirty="0" err="1">
                <a:solidFill>
                  <a:srgbClr val="00B050"/>
                </a:solidFill>
              </a:rPr>
              <a:t>leftLeg.write</a:t>
            </a:r>
            <a:r>
              <a:rPr lang="en-US" dirty="0">
                <a:solidFill>
                  <a:srgbClr val="00B050"/>
                </a:solidFill>
              </a:rPr>
              <a:t>(LEFT_WHEEL_STOP, NA, true);</a:t>
            </a:r>
          </a:p>
          <a:p>
            <a:pPr marL="0" indent="0">
              <a:buNone/>
            </a:pPr>
            <a:r>
              <a:rPr lang="en-US" dirty="0">
                <a:solidFill>
                  <a:srgbClr val="00B050"/>
                </a:solidFill>
              </a:rPr>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solidFill>
                  <a:srgbClr val="00B050"/>
                </a:solidFill>
              </a:rPr>
              <a:t>///////////////////////////////////////////////////////</a:t>
            </a:r>
          </a:p>
          <a:p>
            <a:pPr marL="0" indent="0">
              <a:buFont typeface="Arial" panose="020B0604020202020204" pitchFamily="34" charset="0"/>
              <a:buNone/>
            </a:pPr>
            <a:r>
              <a:rPr lang="en-US" sz="1200" dirty="0">
                <a:solidFill>
                  <a:srgbClr val="00B050"/>
                </a:solidFill>
              </a:rPr>
              <a:t>//-- Attach/Detach Servos --------------------------  -------//</a:t>
            </a:r>
          </a:p>
          <a:p>
            <a:pPr marL="0" indent="0">
              <a:buFont typeface="Arial" panose="020B0604020202020204" pitchFamily="34" charset="0"/>
              <a:buNone/>
            </a:pPr>
            <a:r>
              <a:rPr lang="en-US" sz="1200" dirty="0">
                <a:solidFill>
                  <a:srgbClr val="00B050"/>
                </a:solidFill>
              </a:rPr>
              <a:t>//////////////////////////////////////////////////////</a:t>
            </a:r>
          </a:p>
          <a:p>
            <a:pPr marL="0" indent="0">
              <a:buNone/>
            </a:pPr>
            <a:r>
              <a:rPr lang="en-US" sz="1200" dirty="0">
                <a:solidFill>
                  <a:srgbClr val="00B050"/>
                </a:solidFill>
              </a:rPr>
              <a:t>void </a:t>
            </a:r>
            <a:r>
              <a:rPr lang="en-US" sz="1200" dirty="0" err="1">
                <a:solidFill>
                  <a:srgbClr val="00B050"/>
                </a:solidFill>
              </a:rPr>
              <a:t>attachServos</a:t>
            </a:r>
            <a:r>
              <a:rPr lang="en-US" sz="1200" dirty="0">
                <a:solidFill>
                  <a:srgbClr val="00B050"/>
                </a:solidFill>
              </a:rPr>
              <a:t>() {</a:t>
            </a:r>
          </a:p>
          <a:p>
            <a:pPr marL="0" indent="0">
              <a:buNone/>
            </a:pPr>
            <a:r>
              <a:rPr lang="en-US" sz="1200" dirty="0">
                <a:solidFill>
                  <a:srgbClr val="00B050"/>
                </a:solidFill>
              </a:rPr>
              <a:t>  </a:t>
            </a:r>
            <a:r>
              <a:rPr lang="en-US" sz="1200" dirty="0" err="1">
                <a:solidFill>
                  <a:srgbClr val="00B050"/>
                </a:solidFill>
              </a:rPr>
              <a:t>leftWheel.attach</a:t>
            </a:r>
            <a:r>
              <a:rPr lang="en-US" sz="1200" dirty="0">
                <a:solidFill>
                  <a:srgbClr val="00B050"/>
                </a:solidFill>
              </a:rPr>
              <a:t>(LEFT_WHEEL_PIN);</a:t>
            </a:r>
          </a:p>
          <a:p>
            <a:pPr marL="0" indent="0">
              <a:buNone/>
            </a:pPr>
            <a:r>
              <a:rPr lang="en-US" sz="1200" dirty="0">
                <a:solidFill>
                  <a:srgbClr val="00B050"/>
                </a:solidFill>
              </a:rPr>
              <a:t>  </a:t>
            </a:r>
            <a:r>
              <a:rPr lang="en-US" sz="1200" dirty="0" err="1">
                <a:solidFill>
                  <a:srgbClr val="00B050"/>
                </a:solidFill>
              </a:rPr>
              <a:t>rightWheel.attach</a:t>
            </a:r>
            <a:r>
              <a:rPr lang="en-US" sz="1200" dirty="0">
                <a:solidFill>
                  <a:srgbClr val="00B050"/>
                </a:solidFill>
              </a:rPr>
              <a:t>(RIGHT_WHEEL_PIN);</a:t>
            </a:r>
          </a:p>
          <a:p>
            <a:pPr marL="0" indent="0">
              <a:buNone/>
            </a:pPr>
            <a:r>
              <a:rPr lang="en-US" sz="1200" dirty="0">
                <a:solidFill>
                  <a:srgbClr val="00B050"/>
                </a:solidFill>
              </a:rPr>
              <a:t>  </a:t>
            </a:r>
            <a:r>
              <a:rPr lang="en-US" sz="1200" dirty="0" err="1">
                <a:solidFill>
                  <a:srgbClr val="00B050"/>
                </a:solidFill>
              </a:rPr>
              <a:t>leftLeg.attach</a:t>
            </a:r>
            <a:r>
              <a:rPr lang="en-US" sz="1200" dirty="0">
                <a:solidFill>
                  <a:srgbClr val="00B050"/>
                </a:solidFill>
              </a:rPr>
              <a:t>(LEFT_LEG_PIN);</a:t>
            </a:r>
          </a:p>
          <a:p>
            <a:pPr marL="0" indent="0">
              <a:buNone/>
            </a:pPr>
            <a:r>
              <a:rPr lang="en-US" sz="1200" dirty="0">
                <a:solidFill>
                  <a:srgbClr val="00B050"/>
                </a:solidFill>
              </a:rPr>
              <a:t>  </a:t>
            </a:r>
            <a:r>
              <a:rPr lang="en-US" sz="1200" dirty="0" err="1">
                <a:solidFill>
                  <a:srgbClr val="00B050"/>
                </a:solidFill>
              </a:rPr>
              <a:t>rightLeg.attach</a:t>
            </a:r>
            <a:r>
              <a:rPr lang="en-US" sz="1200" dirty="0">
                <a:solidFill>
                  <a:srgbClr val="00B050"/>
                </a:solidFill>
              </a:rPr>
              <a:t>(RIGHT_LEG_PIN);</a:t>
            </a:r>
          </a:p>
          <a:p>
            <a:pPr marL="0" indent="0">
              <a:buNone/>
            </a:pPr>
            <a:r>
              <a:rPr lang="en-US" sz="1200" dirty="0">
                <a:solidFill>
                  <a:srgbClr val="00B050"/>
                </a:solidFill>
              </a:rPr>
              <a:t>}</a:t>
            </a:r>
          </a:p>
          <a:p>
            <a:pPr marL="0" indent="0">
              <a:buNone/>
            </a:pPr>
            <a:r>
              <a:rPr lang="en-US" sz="1200" dirty="0">
                <a:solidFill>
                  <a:srgbClr val="00B050"/>
                </a:solidFill>
              </a:rPr>
              <a:t>void </a:t>
            </a:r>
            <a:r>
              <a:rPr lang="en-US" sz="1200" dirty="0" err="1">
                <a:solidFill>
                  <a:srgbClr val="00B050"/>
                </a:solidFill>
              </a:rPr>
              <a:t>detachServos</a:t>
            </a:r>
            <a:r>
              <a:rPr lang="en-US" sz="1200" dirty="0">
                <a:solidFill>
                  <a:srgbClr val="00B050"/>
                </a:solidFill>
              </a:rPr>
              <a:t>() {</a:t>
            </a:r>
          </a:p>
          <a:p>
            <a:pPr marL="0" indent="0">
              <a:buNone/>
            </a:pPr>
            <a:r>
              <a:rPr lang="en-US" sz="1200" dirty="0">
                <a:solidFill>
                  <a:srgbClr val="00B050"/>
                </a:solidFill>
              </a:rPr>
              <a:t>  </a:t>
            </a:r>
            <a:r>
              <a:rPr lang="en-US" sz="1200" dirty="0" err="1">
                <a:solidFill>
                  <a:srgbClr val="00B050"/>
                </a:solidFill>
              </a:rPr>
              <a:t>leftWheel.detach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rightWheel.detach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leftLeg.detach</a:t>
            </a:r>
            <a:r>
              <a:rPr lang="en-US" sz="1200" dirty="0">
                <a:solidFill>
                  <a:srgbClr val="00B050"/>
                </a:solidFill>
              </a:rPr>
              <a:t>();</a:t>
            </a:r>
          </a:p>
          <a:p>
            <a:pPr marL="0" indent="0">
              <a:buNone/>
            </a:pPr>
            <a:r>
              <a:rPr lang="en-US" sz="1200" dirty="0">
                <a:solidFill>
                  <a:srgbClr val="00B050"/>
                </a:solidFill>
              </a:rPr>
              <a:t>  </a:t>
            </a:r>
            <a:r>
              <a:rPr lang="en-US" sz="1200" dirty="0" err="1">
                <a:solidFill>
                  <a:srgbClr val="00B050"/>
                </a:solidFill>
              </a:rPr>
              <a:t>rightLeg.detach</a:t>
            </a:r>
            <a:r>
              <a:rPr lang="en-US" sz="1200" dirty="0">
                <a:solidFill>
                  <a:srgbClr val="00B050"/>
                </a:solidFill>
              </a:rPr>
              <a:t>();</a:t>
            </a:r>
          </a:p>
          <a:p>
            <a:pPr marL="0" indent="0">
              <a:buNone/>
            </a:pPr>
            <a:r>
              <a:rPr lang="en-US" sz="1200" dirty="0">
                <a:solidFill>
                  <a:srgbClr val="00B050"/>
                </a:solidFill>
              </a:rPr>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42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43</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backgroundRemoval t="22964" b="91440" l="27555" r="91950"/>
                    </a14:imgEffect>
                  </a14:imgLayer>
                </a14:imgProps>
              </a:ext>
              <a:ext uri="{28A0092B-C50C-407E-A947-70E740481C1C}">
                <a14:useLocalDpi xmlns:a14="http://schemas.microsoft.com/office/drawing/2010/main" val="0"/>
              </a:ext>
            </a:extLst>
          </a:blip>
          <a:srcRect l="19506" t="14404"/>
          <a:stretch/>
        </p:blipFill>
        <p:spPr bwMode="auto">
          <a:xfrm rot="5400000">
            <a:off x="6386440" y="4565846"/>
            <a:ext cx="3152920" cy="25146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428" r="30357"/>
          <a:stretch/>
        </p:blipFill>
        <p:spPr bwMode="auto">
          <a:xfrm rot="5400000">
            <a:off x="6529853" y="873143"/>
            <a:ext cx="2002971" cy="2580515"/>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86086"/>
            <a:ext cx="1066800" cy="11017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6595075"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Cap</a:t>
            </a:r>
          </a:p>
        </p:txBody>
      </p:sp>
      <p:pic>
        <p:nvPicPr>
          <p:cNvPr id="4" name="Picture 5">
            <a:extLst>
              <a:ext uri="{FF2B5EF4-FFF2-40B4-BE49-F238E27FC236}">
                <a16:creationId xmlns:a16="http://schemas.microsoft.com/office/drawing/2014/main" id="{B0E23F70-80FE-7FDC-4F77-F567EF8C5F2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828" t="36798" r="7347"/>
          <a:stretch/>
        </p:blipFill>
        <p:spPr bwMode="auto">
          <a:xfrm>
            <a:off x="2955169" y="76200"/>
            <a:ext cx="6112631" cy="3584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08796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1068678" y="2494450"/>
            <a:ext cx="5332122" cy="3563159"/>
          </a:xfrm>
        </p:spPr>
        <p:txBody>
          <a:bodyPr>
            <a:normAutofit/>
          </a:bodyPr>
          <a:lstStyle/>
          <a:p>
            <a:pPr marL="0" indent="0">
              <a:buNone/>
            </a:pPr>
            <a:r>
              <a:rPr lang="en-US" sz="2100" dirty="0"/>
              <a:t>What is it:</a:t>
            </a:r>
          </a:p>
          <a:p>
            <a:r>
              <a:rPr lang="en-US" sz="2100" dirty="0"/>
              <a:t>Scooter’s head and brain</a:t>
            </a:r>
          </a:p>
          <a:p>
            <a:pPr marL="0" indent="0">
              <a:buNone/>
            </a:pPr>
            <a:r>
              <a:rPr lang="en-US" sz="2100" dirty="0"/>
              <a:t>What we’ll learn:</a:t>
            </a:r>
          </a:p>
          <a:p>
            <a:pPr marL="342900" indent="-342900"/>
            <a:r>
              <a:rPr lang="en-US" sz="2100" dirty="0"/>
              <a:t>Soldering and burning </a:t>
            </a:r>
          </a:p>
          <a:p>
            <a:pPr marL="342900" indent="-342900"/>
            <a:r>
              <a:rPr lang="en-US" sz="2100" dirty="0"/>
              <a:t>How to fit a lot of wiring and compute in a small space</a:t>
            </a:r>
          </a:p>
          <a:p>
            <a:pPr marL="342900" indent="-342900"/>
            <a:r>
              <a:rPr lang="en-US" sz="2100" dirty="0"/>
              <a:t>How cool he looks in a cap!</a:t>
            </a:r>
          </a:p>
          <a:p>
            <a:pPr marL="342900" indent="-342900"/>
            <a:endParaRPr lang="en-US" sz="2100" dirty="0"/>
          </a:p>
        </p:txBody>
      </p:sp>
      <p:pic>
        <p:nvPicPr>
          <p:cNvPr id="18" name="Picture 8" descr="C:\Users\Mark\AppData\Local\Temp\7zE0CBFDA96\IMG_0015.HEIC">
            <a:extLst>
              <a:ext uri="{FF2B5EF4-FFF2-40B4-BE49-F238E27FC236}">
                <a16:creationId xmlns:a16="http://schemas.microsoft.com/office/drawing/2014/main" id="{FC8CA7D6-829E-416D-847B-E05589BCAC8F}"/>
              </a:ext>
            </a:extLst>
          </p:cNvPr>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180092" y="2055732"/>
            <a:ext cx="39624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9" descr="C:\Users\Mark\AppData\Local\Temp\7zE0CBFDA96\IMG_0016.HEIC">
            <a:extLst>
              <a:ext uri="{FF2B5EF4-FFF2-40B4-BE49-F238E27FC236}">
                <a16:creationId xmlns:a16="http://schemas.microsoft.com/office/drawing/2014/main" id="{DB898992-A00E-4BCC-81A9-498652293927}"/>
              </a:ext>
            </a:extLst>
          </p:cNvPr>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5400000">
            <a:off x="5880553" y="3893393"/>
            <a:ext cx="3715140" cy="278635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6">
            <a:extLst>
              <a:ext uri="{BEBA8EAE-BF5A-486C-A8C5-ECC9F3942E4B}">
                <a14:imgProps xmlns:a14="http://schemas.microsoft.com/office/drawing/2010/main">
                  <a14:imgLayer r:embed="rId7">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8">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9"/>
              <a:stretch>
                <a:fillRect/>
              </a:stretch>
            </p:blipFill>
            <p:spPr>
              <a:xfrm>
                <a:off x="9439800" y="3330900"/>
                <a:ext cx="18000" cy="18000"/>
              </a:xfrm>
              <a:prstGeom prst="rect">
                <a:avLst/>
              </a:prstGeom>
            </p:spPr>
          </p:pic>
        </mc:Fallback>
      </mc:AlternateContent>
    </p:spTree>
    <p:extLst>
      <p:ext uri="{BB962C8B-B14F-4D97-AF65-F5344CB8AC3E}">
        <p14:creationId xmlns:p14="http://schemas.microsoft.com/office/powerpoint/2010/main" val="35842763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4D82F457-1636-120E-3869-72743EBAF5AA}"/>
              </a:ext>
            </a:extLst>
          </p:cNvPr>
          <p:cNvPicPr>
            <a:picLocks noChangeAspect="1"/>
          </p:cNvPicPr>
          <p:nvPr/>
        </p:nvPicPr>
        <p:blipFill>
          <a:blip r:embed="rId2"/>
          <a:stretch>
            <a:fillRect/>
          </a:stretch>
        </p:blipFill>
        <p:spPr>
          <a:xfrm>
            <a:off x="62575" y="1023825"/>
            <a:ext cx="2700320" cy="1862083"/>
          </a:xfrm>
          <a:prstGeom prst="rect">
            <a:avLst/>
          </a:prstGeom>
        </p:spPr>
      </p:pic>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3"/>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6"/>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6"/>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7"/>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7"/>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8"/>
          <a:stretch>
            <a:fillRect/>
          </a:stretch>
        </p:blipFill>
        <p:spPr>
          <a:xfrm rot="14798878">
            <a:off x="2492580" y="420186"/>
            <a:ext cx="1152133" cy="1117569"/>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573830" y="2098775"/>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cxnSpLocks/>
            <a:endCxn id="110" idx="2"/>
          </p:cNvCxnSpPr>
          <p:nvPr/>
        </p:nvCxnSpPr>
        <p:spPr>
          <a:xfrm rot="5400000" flipH="1" flipV="1">
            <a:off x="1764803" y="1468935"/>
            <a:ext cx="1232894" cy="876299"/>
          </a:xfrm>
          <a:prstGeom prst="bentConnector3">
            <a:avLst>
              <a:gd name="adj1" fmla="val 6066"/>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791185" y="235902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cxnSpLocks/>
          </p:cNvCxnSpPr>
          <p:nvPr/>
        </p:nvCxnSpPr>
        <p:spPr>
          <a:xfrm rot="10800000">
            <a:off x="2971802" y="1524001"/>
            <a:ext cx="1684969" cy="600074"/>
          </a:xfrm>
          <a:prstGeom prst="bentConnector3">
            <a:avLst>
              <a:gd name="adj1" fmla="val -466"/>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cxnSpLocks/>
            <a:stCxn id="103" idx="0"/>
          </p:cNvCxnSpPr>
          <p:nvPr/>
        </p:nvCxnSpPr>
        <p:spPr>
          <a:xfrm rot="16200000" flipH="1" flipV="1">
            <a:off x="2173511" y="275310"/>
            <a:ext cx="316361" cy="4013889"/>
          </a:xfrm>
          <a:prstGeom prst="bentConnector4">
            <a:avLst>
              <a:gd name="adj1" fmla="val -39121"/>
              <a:gd name="adj2" fmla="val 67636"/>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208789" y="2363693"/>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19626" y="97608"/>
            <a:ext cx="2906565" cy="369332"/>
          </a:xfrm>
          <a:prstGeom prst="rect">
            <a:avLst/>
          </a:prstGeom>
        </p:spPr>
        <p:txBody>
          <a:bodyPr wrap="none">
            <a:spAutoFit/>
          </a:bodyPr>
          <a:lstStyle/>
          <a:p>
            <a:r>
              <a:rPr lang="en-US" dirty="0">
                <a:hlinkClick r:id="rId9"/>
              </a:rPr>
              <a:t>Link to Scooter Repository</a:t>
            </a:r>
            <a:endParaRPr lang="en-US" dirty="0"/>
          </a:p>
        </p:txBody>
      </p:sp>
      <p:sp>
        <p:nvSpPr>
          <p:cNvPr id="11" name="TextBox 10">
            <a:extLst>
              <a:ext uri="{FF2B5EF4-FFF2-40B4-BE49-F238E27FC236}">
                <a16:creationId xmlns:a16="http://schemas.microsoft.com/office/drawing/2014/main" id="{9F9B87FF-3764-8164-CF92-3CFBFB59C6BB}"/>
              </a:ext>
            </a:extLst>
          </p:cNvPr>
          <p:cNvSpPr txBox="1"/>
          <p:nvPr/>
        </p:nvSpPr>
        <p:spPr>
          <a:xfrm>
            <a:off x="14308" y="431806"/>
            <a:ext cx="2731838" cy="246221"/>
          </a:xfrm>
          <a:prstGeom prst="rect">
            <a:avLst/>
          </a:prstGeom>
          <a:noFill/>
        </p:spPr>
        <p:txBody>
          <a:bodyPr wrap="none" rtlCol="0">
            <a:spAutoFit/>
          </a:bodyPr>
          <a:lstStyle/>
          <a:p>
            <a:r>
              <a:rPr lang="en-US" sz="1000" dirty="0"/>
              <a:t>https://github.com/martintrowland/Scooter</a:t>
            </a:r>
          </a:p>
        </p:txBody>
      </p:sp>
    </p:spTree>
    <p:extLst>
      <p:ext uri="{BB962C8B-B14F-4D97-AF65-F5344CB8AC3E}">
        <p14:creationId xmlns:p14="http://schemas.microsoft.com/office/powerpoint/2010/main" val="33747232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sp>
        <p:nvSpPr>
          <p:cNvPr id="3" name="Content Placeholder 2"/>
          <p:cNvSpPr>
            <a:spLocks noGrp="1"/>
          </p:cNvSpPr>
          <p:nvPr>
            <p:ph idx="1"/>
          </p:nvPr>
        </p:nvSpPr>
        <p:spPr>
          <a:xfrm>
            <a:off x="785459" y="2494450"/>
            <a:ext cx="6025301" cy="3563159"/>
          </a:xfrm>
        </p:spPr>
        <p:txBody>
          <a:bodyPr>
            <a:normAutofit/>
          </a:bodyPr>
          <a:lstStyle/>
          <a:p>
            <a:r>
              <a:rPr lang="en-US" sz="2100" dirty="0"/>
              <a:t>Add the Servo Connections to the Servo Control Board (Orange wire to </a:t>
            </a:r>
            <a:r>
              <a:rPr lang="en-US" sz="2100" dirty="0">
                <a:solidFill>
                  <a:srgbClr val="0066FF"/>
                </a:solidFill>
              </a:rPr>
              <a:t>Blue</a:t>
            </a:r>
            <a:r>
              <a:rPr lang="en-US" sz="2100" dirty="0"/>
              <a:t> pin)</a:t>
            </a:r>
          </a:p>
          <a:p>
            <a:pPr lvl="1"/>
            <a:r>
              <a:rPr lang="en-US" sz="1900" dirty="0"/>
              <a:t>Pin 2: FS90 360 Servo Left Wheel</a:t>
            </a:r>
          </a:p>
          <a:p>
            <a:pPr lvl="1"/>
            <a:r>
              <a:rPr lang="en-US" sz="1900" dirty="0"/>
              <a:t>Pin 3: FS90 360 Servo Right Wheel</a:t>
            </a:r>
          </a:p>
          <a:p>
            <a:pPr lvl="1"/>
            <a:r>
              <a:rPr lang="en-US" sz="1900" dirty="0"/>
              <a:t>Pin 4: SG90 Servo Left Leg</a:t>
            </a:r>
          </a:p>
          <a:p>
            <a:pPr lvl="1"/>
            <a:r>
              <a:rPr lang="en-US" sz="1900" dirty="0"/>
              <a:t>Pin 5: SG90 Servo Right Leg</a:t>
            </a:r>
            <a:endParaRPr lang="en-US" sz="2100" dirty="0"/>
          </a:p>
          <a:p>
            <a:pPr marL="342900" indent="-342900"/>
            <a:r>
              <a:rPr lang="en-US" sz="2100" dirty="0"/>
              <a:t>Add the Sonar</a:t>
            </a:r>
          </a:p>
          <a:p>
            <a:pPr marL="635508" lvl="1" indent="-342900"/>
            <a:r>
              <a:rPr lang="en-US" sz="1900" dirty="0"/>
              <a:t>Pin 8: Trigger (</a:t>
            </a:r>
            <a:r>
              <a:rPr lang="en-US" sz="1900" dirty="0">
                <a:solidFill>
                  <a:srgbClr val="0066FF"/>
                </a:solidFill>
              </a:rPr>
              <a:t>Blue</a:t>
            </a:r>
            <a:r>
              <a:rPr lang="en-US" sz="1900" dirty="0"/>
              <a:t> pin)</a:t>
            </a:r>
          </a:p>
          <a:p>
            <a:pPr marL="635508" lvl="1" indent="-342900"/>
            <a:r>
              <a:rPr lang="en-US" sz="1900" dirty="0"/>
              <a:t>Pin 9: Echo (</a:t>
            </a:r>
            <a:r>
              <a:rPr lang="en-US" sz="1900" dirty="0">
                <a:solidFill>
                  <a:srgbClr val="0066FF"/>
                </a:solidFill>
              </a:rPr>
              <a:t>Blue</a:t>
            </a:r>
            <a:r>
              <a:rPr lang="en-US" sz="1900" dirty="0"/>
              <a:t> pin), VCC (</a:t>
            </a:r>
            <a:r>
              <a:rPr lang="en-US" sz="1900" dirty="0">
                <a:solidFill>
                  <a:srgbClr val="FF0000"/>
                </a:solidFill>
              </a:rPr>
              <a:t>Red</a:t>
            </a:r>
            <a:r>
              <a:rPr lang="en-US" sz="1900" dirty="0"/>
              <a:t>), GND (</a:t>
            </a:r>
            <a:r>
              <a:rPr lang="en-US" sz="1900" dirty="0">
                <a:solidFill>
                  <a:schemeClr val="tx1"/>
                </a:solidFill>
              </a:rPr>
              <a:t>Black</a:t>
            </a:r>
            <a:r>
              <a:rPr lang="en-US" sz="1900" dirty="0"/>
              <a:t>)</a:t>
            </a:r>
          </a:p>
          <a:p>
            <a:pPr marL="342900" indent="-342900"/>
            <a:r>
              <a:rPr lang="en-US" sz="2100" dirty="0"/>
              <a:t>Connect the 9 Volt Battery</a:t>
            </a:r>
          </a:p>
          <a:p>
            <a:pPr marL="635508" lvl="1" indent="-342900"/>
            <a:endParaRPr lang="en-US" sz="1900" dirty="0"/>
          </a:p>
          <a:p>
            <a:pPr marL="342900" indent="-342900"/>
            <a:endParaRPr lang="en-US" sz="2100" dirty="0"/>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FD10C420-26CF-4C49-B703-0094DA4B1E04}"/>
                  </a:ext>
                </a:extLst>
              </p14:cNvPr>
              <p14:cNvContentPartPr/>
              <p14:nvPr/>
            </p14:nvContentPartPr>
            <p14:xfrm>
              <a:off x="9448440" y="3339900"/>
              <a:ext cx="360" cy="360"/>
            </p14:xfrm>
          </p:contentPart>
        </mc:Choice>
        <mc:Fallback xmlns="">
          <p:pic>
            <p:nvPicPr>
              <p:cNvPr id="8" name="Ink 7">
                <a:extLst>
                  <a:ext uri="{FF2B5EF4-FFF2-40B4-BE49-F238E27FC236}">
                    <a16:creationId xmlns:a16="http://schemas.microsoft.com/office/drawing/2014/main" id="{FD10C420-26CF-4C49-B703-0094DA4B1E04}"/>
                  </a:ext>
                </a:extLst>
              </p:cNvPr>
              <p:cNvPicPr/>
              <p:nvPr/>
            </p:nvPicPr>
            <p:blipFill>
              <a:blip r:embed="rId5"/>
              <a:stretch>
                <a:fillRect/>
              </a:stretch>
            </p:blipFill>
            <p:spPr>
              <a:xfrm>
                <a:off x="9439440" y="3330900"/>
                <a:ext cx="18000" cy="18000"/>
              </a:xfrm>
              <a:prstGeom prst="rect">
                <a:avLst/>
              </a:prstGeom>
            </p:spPr>
          </p:pic>
        </mc:Fallback>
      </mc:AlternateContent>
      <p:pic>
        <p:nvPicPr>
          <p:cNvPr id="2050" name="Picture 2">
            <a:extLst>
              <a:ext uri="{FF2B5EF4-FFF2-40B4-BE49-F238E27FC236}">
                <a16:creationId xmlns:a16="http://schemas.microsoft.com/office/drawing/2014/main" id="{E468A617-FB85-7626-A609-31463922F8E5}"/>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2292" r="90625">
                        <a14:foregroundMark x1="4169" y1="58447" x2="1800" y2="69760"/>
                        <a14:foregroundMark x1="3698" y1="76872" x2="5146" y2="78134"/>
                        <a14:foregroundMark x1="46374" y1="72217" x2="47917" y2="70781"/>
                        <a14:foregroundMark x1="47763" y1="67250" x2="47500" y2="61250"/>
                        <a14:foregroundMark x1="47917" y1="70781" x2="47816" y2="68481"/>
                        <a14:foregroundMark x1="47500" y1="61250" x2="38750" y2="55000"/>
                        <a14:foregroundMark x1="38750" y1="55000" x2="26458" y2="52500"/>
                        <a14:foregroundMark x1="26458" y1="52500" x2="15417" y2="42500"/>
                        <a14:foregroundMark x1="15417" y1="42500" x2="13835" y2="37210"/>
                        <a14:foregroundMark x1="2308" y1="64311" x2="2083" y2="64844"/>
                        <a14:foregroundMark x1="4723" y1="58593" x2="3026" y2="62611"/>
                        <a14:foregroundMark x1="2083" y1="64844" x2="4133" y2="69342"/>
                        <a14:foregroundMark x1="39207" y1="73213" x2="45417" y2="66406"/>
                        <a14:foregroundMark x1="38173" y1="74347" x2="39053" y2="73382"/>
                        <a14:foregroundMark x1="45417" y1="66406" x2="31250" y2="62656"/>
                        <a14:foregroundMark x1="31250" y1="62656" x2="19375" y2="64688"/>
                        <a14:foregroundMark x1="19375" y1="64688" x2="11250" y2="55469"/>
                        <a14:foregroundMark x1="11250" y1="55469" x2="8720" y2="55415"/>
                        <a14:foregroundMark x1="3539" y1="64276" x2="2292" y2="66250"/>
                        <a14:foregroundMark x1="6784" y1="59138" x2="4141" y2="63323"/>
                        <a14:foregroundMark x1="7917" y1="57344" x2="7286" y2="58343"/>
                        <a14:foregroundMark x1="2292" y1="66250" x2="4054" y2="69285"/>
                        <a14:foregroundMark x1="28094" y1="77552" x2="31250" y2="76563"/>
                        <a14:foregroundMark x1="19614" y1="80210" x2="24527" y2="78670"/>
                        <a14:foregroundMark x1="31250" y1="76563" x2="33333" y2="67813"/>
                        <a14:foregroundMark x1="33333" y1="67813" x2="18750" y2="65781"/>
                        <a14:foregroundMark x1="18750" y1="65781" x2="8096" y2="56689"/>
                        <a14:foregroundMark x1="18542" y1="67813" x2="14375" y2="75625"/>
                        <a14:foregroundMark x1="14375" y1="75625" x2="29583" y2="76563"/>
                        <a14:foregroundMark x1="29583" y1="76563" x2="36042" y2="70469"/>
                        <a14:foregroundMark x1="36042" y1="70469" x2="21250" y2="66094"/>
                        <a14:foregroundMark x1="21250" y1="66094" x2="14167" y2="70156"/>
                        <a14:foregroundMark x1="66875" y1="65156" x2="54583" y2="69688"/>
                        <a14:foregroundMark x1="54583" y1="69688" x2="67083" y2="75938"/>
                        <a14:foregroundMark x1="67083" y1="75938" x2="82708" y2="77031"/>
                        <a14:foregroundMark x1="82708" y1="77031" x2="93125" y2="69063"/>
                        <a14:foregroundMark x1="93125" y1="69063" x2="91458" y2="59688"/>
                        <a14:foregroundMark x1="91458" y1="59688" x2="93958" y2="50469"/>
                        <a14:foregroundMark x1="93958" y1="50469" x2="90625" y2="42344"/>
                        <a14:foregroundMark x1="90625" y1="42344" x2="89375" y2="54531"/>
                        <a14:foregroundMark x1="89375" y1="54531" x2="71667" y2="67656"/>
                        <a14:foregroundMark x1="71667" y1="67656" x2="56250" y2="67031"/>
                        <a14:foregroundMark x1="59583" y1="21875" x2="18333" y2="26875"/>
                        <a14:foregroundMark x1="18333" y1="26875" x2="13542" y2="42969"/>
                        <a14:foregroundMark x1="13542" y1="42969" x2="26875" y2="52031"/>
                        <a14:foregroundMark x1="26875" y1="52031" x2="58958" y2="45938"/>
                        <a14:foregroundMark x1="58958" y1="45938" x2="72292" y2="35000"/>
                        <a14:foregroundMark x1="72292" y1="35000" x2="64583" y2="24375"/>
                        <a14:foregroundMark x1="64583" y1="24375" x2="59167" y2="22188"/>
                        <a14:foregroundMark x1="37708" y1="24375" x2="23750" y2="32969"/>
                        <a14:foregroundMark x1="23750" y1="32969" x2="21667" y2="45469"/>
                        <a14:foregroundMark x1="21667" y1="45469" x2="37292" y2="45156"/>
                        <a14:foregroundMark x1="37292" y1="45156" x2="42500" y2="30469"/>
                        <a14:foregroundMark x1="42500" y1="30469" x2="35625" y2="25000"/>
                        <a14:foregroundMark x1="31458" y1="27344" x2="21250" y2="37813"/>
                        <a14:foregroundMark x1="21250" y1="37813" x2="33542" y2="44063"/>
                        <a14:foregroundMark x1="33542" y1="44063" x2="42708" y2="35313"/>
                        <a14:foregroundMark x1="42708" y1="35313" x2="40417" y2="26094"/>
                        <a14:foregroundMark x1="40417" y1="26094" x2="31875" y2="27187"/>
                        <a14:foregroundMark x1="30417" y1="29063" x2="23542" y2="40156"/>
                        <a14:foregroundMark x1="23542" y1="40156" x2="38333" y2="44063"/>
                        <a14:foregroundMark x1="38333" y1="44063" x2="41250" y2="29063"/>
                        <a14:foregroundMark x1="41250" y1="29063" x2="29167" y2="29219"/>
                        <a14:foregroundMark x1="29167" y1="29219" x2="28542" y2="29531"/>
                        <a14:foregroundMark x1="32500" y1="29531" x2="27292" y2="38906"/>
                        <a14:foregroundMark x1="27292" y1="38906" x2="37917" y2="37813"/>
                        <a14:foregroundMark x1="37917" y1="37813" x2="33750" y2="30312"/>
                        <a14:foregroundMark x1="33750" y1="30312" x2="33333" y2="30312"/>
                        <a14:foregroundMark x1="20000" y1="30938" x2="14792" y2="42344"/>
                        <a14:foregroundMark x1="14792" y1="42344" x2="21250" y2="35000"/>
                        <a14:foregroundMark x1="21250" y1="35000" x2="19167" y2="31875"/>
                        <a14:foregroundMark x1="57292" y1="22188" x2="46667" y2="24063"/>
                        <a14:foregroundMark x1="46667" y1="24063" x2="60625" y2="25000"/>
                        <a14:foregroundMark x1="60625" y1="25000" x2="56875" y2="22031"/>
                        <a14:foregroundMark x1="6623" y1="49614" x2="13333" y2="53125"/>
                        <a14:foregroundMark x1="13333" y1="53125" x2="11951" y2="44557"/>
                        <a14:foregroundMark x1="11042" y1="27500" x2="7708" y2="44531"/>
                        <a14:foregroundMark x1="7708" y1="44531" x2="13125" y2="36094"/>
                        <a14:foregroundMark x1="13125" y1="36094" x2="14167" y2="27813"/>
                        <a14:foregroundMark x1="14167" y1="27813" x2="10833" y2="27500"/>
                        <a14:foregroundMark x1="39792" y1="72656" x2="41042" y2="72969"/>
                        <a14:foregroundMark x1="41250" y1="71563" x2="41458" y2="71563"/>
                        <a14:foregroundMark x1="40625" y1="72031" x2="40000" y2="72813"/>
                        <a14:foregroundMark x1="40000" y1="73906" x2="39583" y2="73281"/>
                        <a14:foregroundMark x1="44375" y1="70625" x2="44167" y2="70625"/>
                        <a14:foregroundMark x1="45417" y1="71406" x2="45208" y2="73125"/>
                        <a14:backgroundMark x1="6310" y1="52629" x2="3542" y2="58281"/>
                        <a14:backgroundMark x1="3542" y1="58281" x2="4749" y2="51812"/>
                        <a14:backgroundMark x1="2982" y1="50888" x2="208" y2="59531"/>
                        <a14:backgroundMark x1="3801" y1="48337" x2="3586" y2="49007"/>
                        <a14:backgroundMark x1="5476" y1="44287" x2="2500" y2="50313"/>
                        <a14:backgroundMark x1="2500" y1="50313" x2="6379" y2="44386"/>
                        <a14:backgroundMark x1="4462" y1="42818" x2="3958" y2="42969"/>
                        <a14:backgroundMark x1="625" y1="70469" x2="11667" y2="78438"/>
                        <a14:backgroundMark x1="11667" y1="78438" x2="23125" y2="80625"/>
                        <a14:backgroundMark x1="23125" y1="80625" x2="36458" y2="77656"/>
                        <a14:backgroundMark x1="36458" y1="77656" x2="26667" y2="83281"/>
                        <a14:backgroundMark x1="26667" y1="83281" x2="2708" y2="79844"/>
                        <a14:backgroundMark x1="2708" y1="79844" x2="417" y2="70938"/>
                        <a14:backgroundMark x1="417" y1="70938" x2="0" y2="80313"/>
                        <a14:backgroundMark x1="0" y1="80313" x2="0" y2="80313"/>
                        <a14:backgroundMark x1="1875" y1="61875" x2="208" y2="62969"/>
                        <a14:backgroundMark x1="35417" y1="78281" x2="35208" y2="78438"/>
                        <a14:backgroundMark x1="36042" y1="77813" x2="36875" y2="77188"/>
                        <a14:backgroundMark x1="36667" y1="77188" x2="37292" y2="77344"/>
                        <a14:backgroundMark x1="51250" y1="69219" x2="49792" y2="68906"/>
                        <a14:backgroundMark x1="50625" y1="68438" x2="51250" y2="68281"/>
                        <a14:backgroundMark x1="50417" y1="68594" x2="49583" y2="69375"/>
                        <a14:backgroundMark x1="39583" y1="75000" x2="32917" y2="82031"/>
                        <a14:backgroundMark x1="32917" y1="82031" x2="46250" y2="81406"/>
                        <a14:backgroundMark x1="41240" y1="76396" x2="40000" y2="75156"/>
                        <a14:backgroundMark x1="46250" y1="81406" x2="41240" y2="76396"/>
                        <a14:backgroundMark x1="44583" y1="73750" x2="44583" y2="73594"/>
                        <a14:backgroundMark x1="43427" y1="73688" x2="45208" y2="75469"/>
                      </a14:backgroundRemoval>
                    </a14:imgEffect>
                  </a14:imgLayer>
                </a14:imgProps>
              </a:ext>
              <a:ext uri="{28A0092B-C50C-407E-A947-70E740481C1C}">
                <a14:useLocalDpi xmlns:a14="http://schemas.microsoft.com/office/drawing/2010/main" val="0"/>
              </a:ext>
            </a:extLst>
          </a:blip>
          <a:srcRect/>
          <a:stretch>
            <a:fillRect/>
          </a:stretch>
        </p:blipFill>
        <p:spPr bwMode="auto">
          <a:xfrm>
            <a:off x="6841241" y="4276029"/>
            <a:ext cx="2176313" cy="2901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4">
            <a:extLst>
              <a:ext uri="{FF2B5EF4-FFF2-40B4-BE49-F238E27FC236}">
                <a16:creationId xmlns:a16="http://schemas.microsoft.com/office/drawing/2014/main" id="{DE464B76-7651-E1BB-D481-07575E48480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646785" y="1690459"/>
            <a:ext cx="2340289" cy="312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63654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a:t>
            </a:r>
            <a:r>
              <a:rPr lang="en-US" sz="2800" dirty="0" err="1">
                <a:solidFill>
                  <a:srgbClr val="FFFFFF"/>
                </a:solidFill>
              </a:rPr>
              <a:t>Vellanki</a:t>
            </a:r>
            <a:r>
              <a:rPr lang="en-US" sz="2800" dirty="0">
                <a:solidFill>
                  <a:srgbClr val="FFFFFF"/>
                </a:solidFill>
              </a:rPr>
              <a:t> Cap 400</a:t>
            </a:r>
            <a:br>
              <a:rPr lang="en-US" sz="2800" dirty="0">
                <a:solidFill>
                  <a:srgbClr val="FFFFFF"/>
                </a:solidFill>
              </a:rPr>
            </a:br>
            <a:r>
              <a:rPr lang="en-US" sz="2800" dirty="0">
                <a:solidFill>
                  <a:srgbClr val="FFFFFF"/>
                </a:solidFill>
              </a:rPr>
              <a:t>Scooter’s Styling Top</a:t>
            </a:r>
          </a:p>
        </p:txBody>
      </p:sp>
      <p:pic>
        <p:nvPicPr>
          <p:cNvPr id="7" name="Picture 6">
            <a:extLst>
              <a:ext uri="{FF2B5EF4-FFF2-40B4-BE49-F238E27FC236}">
                <a16:creationId xmlns:a16="http://schemas.microsoft.com/office/drawing/2014/main" id="{E990C5F3-7E8E-464E-AFB3-BE409CD9E696}"/>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Layer>
                </a14:imgProps>
              </a:ext>
            </a:extLst>
          </a:blip>
          <a:stretch>
            <a:fillRect/>
          </a:stretch>
        </p:blipFill>
        <p:spPr>
          <a:xfrm>
            <a:off x="6517565" y="705896"/>
            <a:ext cx="1776156" cy="1364204"/>
          </a:xfrm>
          <a:prstGeom prst="rect">
            <a:avLst/>
          </a:prstGeom>
          <a:solidFill>
            <a:srgbClr val="0070C0"/>
          </a:solidFill>
        </p:spPr>
      </p:pic>
      <p:sp>
        <p:nvSpPr>
          <p:cNvPr id="4" name="Content Placeholder 3">
            <a:extLst>
              <a:ext uri="{FF2B5EF4-FFF2-40B4-BE49-F238E27FC236}">
                <a16:creationId xmlns:a16="http://schemas.microsoft.com/office/drawing/2014/main" id="{B456D42A-6088-47CF-3A6E-D6739EC55567}"/>
              </a:ext>
            </a:extLst>
          </p:cNvPr>
          <p:cNvSpPr>
            <a:spLocks noGrp="1"/>
          </p:cNvSpPr>
          <p:nvPr>
            <p:ph idx="1"/>
          </p:nvPr>
        </p:nvSpPr>
        <p:spPr>
          <a:xfrm>
            <a:off x="1146772" y="2354089"/>
            <a:ext cx="3675163" cy="4325112"/>
          </a:xfrm>
        </p:spPr>
        <p:txBody>
          <a:bodyPr/>
          <a:lstStyle/>
          <a:p>
            <a:pPr marL="109728" indent="0">
              <a:buNone/>
            </a:pPr>
            <a:r>
              <a:rPr lang="en-US" dirty="0"/>
              <a:t>If only he had a brain…</a:t>
            </a:r>
          </a:p>
        </p:txBody>
      </p:sp>
      <p:pic>
        <p:nvPicPr>
          <p:cNvPr id="5" name="Picture 3">
            <a:extLst>
              <a:ext uri="{FF2B5EF4-FFF2-40B4-BE49-F238E27FC236}">
                <a16:creationId xmlns:a16="http://schemas.microsoft.com/office/drawing/2014/main" id="{2C3BA48C-F711-2EA5-6256-422120FD45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foregroundMark x1="46042" y1="58438" x2="33750" y2="58750"/>
                        <a14:foregroundMark x1="33750" y1="58750" x2="44792" y2="62187"/>
                        <a14:foregroundMark x1="44792" y1="62187" x2="45625" y2="57813"/>
                        <a14:foregroundMark x1="62500" y1="55156" x2="48125" y2="57500"/>
                        <a14:foregroundMark x1="48125" y1="57500" x2="56042" y2="62969"/>
                        <a14:foregroundMark x1="56042" y1="62969" x2="66250" y2="61875"/>
                        <a14:foregroundMark x1="66250" y1="61875" x2="60625" y2="54844"/>
                        <a14:foregroundMark x1="60625" y1="54844" x2="60417" y2="54844"/>
                      </a14:backgroundRemoval>
                    </a14:imgEffect>
                  </a14:imgLayer>
                </a14:imgProps>
              </a:ext>
              <a:ext uri="{28A0092B-C50C-407E-A947-70E740481C1C}">
                <a14:useLocalDpi xmlns:a14="http://schemas.microsoft.com/office/drawing/2010/main" val="0"/>
              </a:ext>
            </a:extLst>
          </a:blip>
          <a:srcRect/>
          <a:stretch>
            <a:fillRect/>
          </a:stretch>
        </p:blipFill>
        <p:spPr bwMode="auto">
          <a:xfrm>
            <a:off x="4953000" y="1600200"/>
            <a:ext cx="405765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9985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a:extLst>
              <a:ext uri="{FF2B5EF4-FFF2-40B4-BE49-F238E27FC236}">
                <a16:creationId xmlns:a16="http://schemas.microsoft.com/office/drawing/2014/main" id="{AD155F21-31DF-8315-B35F-E9C33887AF0B}"/>
              </a:ext>
              <a:ext uri="{C183D7F6-B498-43B3-948B-1728B52AA6E4}">
                <adec:decorative xmlns:adec="http://schemas.microsoft.com/office/drawing/2017/decorative" val="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5016500" y="1790700"/>
            <a:ext cx="4368800" cy="32766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2E8C0F-7978-E7DC-48DD-A161273E6441}"/>
              </a:ext>
            </a:extLst>
          </p:cNvPr>
          <p:cNvSpPr txBox="1"/>
          <p:nvPr/>
        </p:nvSpPr>
        <p:spPr>
          <a:xfrm>
            <a:off x="685800" y="1600200"/>
            <a:ext cx="3829895" cy="4247317"/>
          </a:xfrm>
          <a:prstGeom prst="rect">
            <a:avLst/>
          </a:prstGeom>
          <a:noFill/>
        </p:spPr>
        <p:txBody>
          <a:bodyPr wrap="none" rtlCol="0">
            <a:spAutoFit/>
          </a:bodyPr>
          <a:lstStyle/>
          <a:p>
            <a:r>
              <a:rPr lang="en-US" dirty="0"/>
              <a:t>Plug the USB cable to Scooter</a:t>
            </a:r>
          </a:p>
          <a:p>
            <a:endParaRPr lang="en-US" dirty="0"/>
          </a:p>
          <a:p>
            <a:r>
              <a:rPr lang="en-US" dirty="0"/>
              <a:t>Time to run diagnostics:</a:t>
            </a:r>
          </a:p>
          <a:p>
            <a:endParaRPr lang="en-US" dirty="0"/>
          </a:p>
          <a:p>
            <a:r>
              <a:rPr lang="en-US" dirty="0">
                <a:hlinkClick r:id="rId3"/>
              </a:rPr>
              <a:t>Scooter_1_sonar.ino</a:t>
            </a:r>
            <a:endParaRPr lang="en-US" dirty="0"/>
          </a:p>
          <a:p>
            <a:endParaRPr lang="en-US" dirty="0"/>
          </a:p>
          <a:p>
            <a:r>
              <a:rPr lang="en-US" dirty="0">
                <a:hlinkClick r:id="rId4"/>
              </a:rPr>
              <a:t>Scooter_2_servos.ino</a:t>
            </a:r>
            <a:endParaRPr lang="en-US" dirty="0"/>
          </a:p>
          <a:p>
            <a:endParaRPr lang="en-US" dirty="0"/>
          </a:p>
          <a:p>
            <a:endParaRPr lang="en-US" dirty="0"/>
          </a:p>
          <a:p>
            <a:endParaRPr lang="en-US" dirty="0"/>
          </a:p>
          <a:p>
            <a:r>
              <a:rPr lang="en-US" dirty="0"/>
              <a:t>Check the Sonar readings using the </a:t>
            </a:r>
            <a:br>
              <a:rPr lang="en-US" dirty="0"/>
            </a:br>
            <a:r>
              <a:rPr lang="en-US" dirty="0"/>
              <a:t>Arduino watch window</a:t>
            </a:r>
          </a:p>
          <a:p>
            <a:endParaRPr lang="en-US" dirty="0"/>
          </a:p>
          <a:p>
            <a:endParaRPr lang="en-US" dirty="0"/>
          </a:p>
          <a:p>
            <a:r>
              <a:rPr lang="en-US" dirty="0"/>
              <a:t>Check that the Servos are activating</a:t>
            </a:r>
          </a:p>
        </p:txBody>
      </p:sp>
    </p:spTree>
    <p:extLst>
      <p:ext uri="{BB962C8B-B14F-4D97-AF65-F5344CB8AC3E}">
        <p14:creationId xmlns:p14="http://schemas.microsoft.com/office/powerpoint/2010/main" val="38615624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60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61</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A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 Robot named Scooter</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5007677"/>
            <a:ext cx="1000210" cy="307777"/>
          </a:xfrm>
          <a:prstGeom prst="rect">
            <a:avLst/>
          </a:prstGeom>
          <a:noFill/>
        </p:spPr>
        <p:txBody>
          <a:bodyPr wrap="square" rtlCol="0">
            <a:spAutoFit/>
          </a:bodyPr>
          <a:lstStyle/>
          <a:p>
            <a:r>
              <a:rPr lang="en-US" sz="1400" dirty="0"/>
              <a:t>Scooter</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82587" cy="307777"/>
          </a:xfrm>
          <a:prstGeom prst="rect">
            <a:avLst/>
          </a:prstGeom>
          <a:noFill/>
        </p:spPr>
        <p:txBody>
          <a:bodyPr wrap="none" rtlCol="0">
            <a:spAutoFit/>
          </a:bodyPr>
          <a:lstStyle/>
          <a:p>
            <a:r>
              <a:rPr lang="en-US" sz="1400" dirty="0"/>
              <a:t>Scooter</a:t>
            </a:r>
          </a:p>
        </p:txBody>
      </p:sp>
    </p:spTree>
    <p:extLst>
      <p:ext uri="{BB962C8B-B14F-4D97-AF65-F5344CB8AC3E}">
        <p14:creationId xmlns:p14="http://schemas.microsoft.com/office/powerpoint/2010/main" val="19442517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797410" y="49497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5" y="4945225"/>
            <a:ext cx="782587" cy="307777"/>
          </a:xfrm>
          <a:prstGeom prst="rect">
            <a:avLst/>
          </a:prstGeom>
          <a:noFill/>
        </p:spPr>
        <p:txBody>
          <a:bodyPr wrap="none" rtlCol="0">
            <a:spAutoFit/>
          </a:bodyPr>
          <a:lstStyle/>
          <a:p>
            <a:r>
              <a:rPr lang="en-US" sz="1400" dirty="0"/>
              <a:t>Scooter</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994794" y="4433053"/>
            <a:ext cx="782587" cy="307777"/>
          </a:xfrm>
          <a:prstGeom prst="rect">
            <a:avLst/>
          </a:prstGeom>
          <a:noFill/>
        </p:spPr>
        <p:txBody>
          <a:bodyPr wrap="none" rtlCol="0">
            <a:spAutoFit/>
          </a:bodyPr>
          <a:lstStyle/>
          <a:p>
            <a:r>
              <a:rPr lang="en-US" sz="1400" dirty="0"/>
              <a:t>Scooter</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72178" y="2759219"/>
            <a:ext cx="2133409" cy="2722185"/>
            <a:chOff x="5650424" y="2954083"/>
            <a:chExt cx="2133409"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50424" y="4945225"/>
              <a:ext cx="782587" cy="307777"/>
            </a:xfrm>
            <a:prstGeom prst="rect">
              <a:avLst/>
            </a:prstGeom>
            <a:noFill/>
          </p:spPr>
          <p:txBody>
            <a:bodyPr wrap="none" rtlCol="0">
              <a:spAutoFit/>
            </a:bodyPr>
            <a:lstStyle/>
            <a:p>
              <a:r>
                <a:rPr lang="en-US" sz="1400" dirty="0"/>
                <a:t>Scooter</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940CB-9775-4751-89D4-24798F172D8B}"/>
              </a:ext>
            </a:extLst>
          </p:cNvPr>
          <p:cNvSpPr>
            <a:spLocks noGrp="1"/>
          </p:cNvSpPr>
          <p:nvPr>
            <p:ph type="title"/>
          </p:nvPr>
        </p:nvSpPr>
        <p:spPr>
          <a:xfrm>
            <a:off x="685800" y="609600"/>
            <a:ext cx="7772400" cy="1362075"/>
          </a:xfrm>
        </p:spPr>
        <p:txBody>
          <a:bodyPr/>
          <a:lstStyle/>
          <a:p>
            <a:r>
              <a:rPr lang="en-US" dirty="0"/>
              <a:t>Let’s program the Navigation</a:t>
            </a:r>
          </a:p>
        </p:txBody>
      </p:sp>
      <p:pic>
        <p:nvPicPr>
          <p:cNvPr id="5" name="Picture 4" descr="A wooden steering wheel&#10;&#10;Description automatically generated with low confidence">
            <a:extLst>
              <a:ext uri="{FF2B5EF4-FFF2-40B4-BE49-F238E27FC236}">
                <a16:creationId xmlns:a16="http://schemas.microsoft.com/office/drawing/2014/main" id="{F621B643-D3D0-4AD4-2769-D062F101D5F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553200" y="3124200"/>
            <a:ext cx="2286000" cy="2286000"/>
          </a:xfrm>
          <a:prstGeom prst="rect">
            <a:avLst/>
          </a:prstGeom>
        </p:spPr>
      </p:pic>
    </p:spTree>
    <p:extLst>
      <p:ext uri="{BB962C8B-B14F-4D97-AF65-F5344CB8AC3E}">
        <p14:creationId xmlns:p14="http://schemas.microsoft.com/office/powerpoint/2010/main" val="12498286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Initialization and Constants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32500" lnSpcReduction="20000"/>
          </a:bodyPr>
          <a:lstStyle/>
          <a:p>
            <a:r>
              <a:rPr lang="en-US" sz="4400" dirty="0"/>
              <a:t>Include the </a:t>
            </a:r>
            <a:r>
              <a:rPr lang="en-US" sz="4400" dirty="0" err="1"/>
              <a:t>librarys</a:t>
            </a:r>
            <a:endParaRPr lang="en-US" sz="4400" dirty="0"/>
          </a:p>
          <a:p>
            <a:pPr lvl="1"/>
            <a:r>
              <a:rPr lang="en-US" sz="4300" dirty="0" err="1"/>
              <a:t>NewPing</a:t>
            </a:r>
            <a:r>
              <a:rPr lang="en-US" sz="4300" dirty="0"/>
              <a:t> for the sonar</a:t>
            </a:r>
          </a:p>
          <a:p>
            <a:pPr lvl="1"/>
            <a:r>
              <a:rPr lang="en-US" sz="4300" dirty="0" err="1"/>
              <a:t>VarSpeedSerco</a:t>
            </a:r>
            <a:r>
              <a:rPr lang="en-US" sz="4300" dirty="0"/>
              <a:t> for controlling the servo motors</a:t>
            </a:r>
          </a:p>
          <a:p>
            <a:pPr lvl="1"/>
            <a:endParaRPr lang="en-US" sz="4300" dirty="0"/>
          </a:p>
          <a:p>
            <a:r>
              <a:rPr lang="en-US" sz="4400" dirty="0"/>
              <a:t>Set the pin assignments</a:t>
            </a:r>
          </a:p>
          <a:p>
            <a:r>
              <a:rPr lang="en-US" sz="4400" dirty="0"/>
              <a:t>Define MAX_DISTANCE for farthest sonar reading</a:t>
            </a:r>
          </a:p>
          <a:p>
            <a:r>
              <a:rPr lang="en-US" sz="4400" dirty="0"/>
              <a:t>Define COLLISION_DISTANCE for how close to get to a wall before stopping</a:t>
            </a:r>
          </a:p>
          <a:p>
            <a:endParaRPr lang="en-US" sz="4400" dirty="0"/>
          </a:p>
          <a:p>
            <a:r>
              <a:rPr lang="en-US" sz="4400" dirty="0"/>
              <a:t>The Speed constants define wheel speeds</a:t>
            </a:r>
          </a:p>
          <a:p>
            <a:endParaRPr lang="en-US" sz="4400" dirty="0"/>
          </a:p>
          <a:p>
            <a:r>
              <a:rPr lang="en-US" sz="4400" dirty="0"/>
              <a:t>Define Left and Right Wheel movement:</a:t>
            </a:r>
          </a:p>
          <a:p>
            <a:pPr lvl="1"/>
            <a:r>
              <a:rPr lang="en-US" sz="4300" dirty="0"/>
              <a:t>Forward</a:t>
            </a:r>
          </a:p>
          <a:p>
            <a:pPr lvl="1"/>
            <a:r>
              <a:rPr lang="en-US" sz="4300" dirty="0"/>
              <a:t>Backward</a:t>
            </a:r>
          </a:p>
          <a:p>
            <a:pPr lvl="1"/>
            <a:r>
              <a:rPr lang="en-US" sz="4300" dirty="0"/>
              <a:t>Stop</a:t>
            </a:r>
          </a:p>
          <a:p>
            <a:pPr lvl="1"/>
            <a:endParaRPr lang="en-US" sz="4300" dirty="0"/>
          </a:p>
          <a:p>
            <a:r>
              <a:rPr lang="en-US" sz="4400" dirty="0"/>
              <a:t>Define Leg Positions</a:t>
            </a:r>
          </a:p>
          <a:p>
            <a:pPr lvl="1"/>
            <a:r>
              <a:rPr lang="en-US" sz="4300" dirty="0"/>
              <a:t>Up</a:t>
            </a:r>
          </a:p>
          <a:p>
            <a:pPr lvl="1"/>
            <a:r>
              <a:rPr lang="en-US" sz="4300" dirty="0"/>
              <a:t>Down</a:t>
            </a:r>
          </a:p>
          <a:p>
            <a:endParaRPr lang="en-US" sz="4400" dirty="0"/>
          </a:p>
          <a:p>
            <a:endParaRPr lang="en-US" sz="4400" dirty="0"/>
          </a:p>
          <a:p>
            <a:endParaRPr lang="en-US" sz="4400" dirty="0"/>
          </a:p>
        </p:txBody>
      </p:sp>
      <p:sp>
        <p:nvSpPr>
          <p:cNvPr id="11" name="Content Placeholder 10">
            <a:extLst>
              <a:ext uri="{FF2B5EF4-FFF2-40B4-BE49-F238E27FC236}">
                <a16:creationId xmlns:a16="http://schemas.microsoft.com/office/drawing/2014/main" id="{6D072EE6-283F-6DC2-8B10-6BF5674FA1F4}"/>
              </a:ext>
            </a:extLst>
          </p:cNvPr>
          <p:cNvSpPr>
            <a:spLocks noGrp="1"/>
          </p:cNvSpPr>
          <p:nvPr>
            <p:ph sz="half" idx="2"/>
          </p:nvPr>
        </p:nvSpPr>
        <p:spPr>
          <a:xfrm>
            <a:off x="4114800" y="1166018"/>
            <a:ext cx="5181600" cy="5609369"/>
          </a:xfrm>
        </p:spPr>
        <p:txBody>
          <a:bodyPr>
            <a:normAutofit fontScale="32500" lnSpcReduction="20000"/>
          </a:bodyPr>
          <a:lstStyle/>
          <a:p>
            <a:pPr marL="109728" indent="0">
              <a:buNone/>
            </a:pPr>
            <a:r>
              <a:rPr lang="en-US" sz="2500" dirty="0"/>
              <a:t>//----------------------------------------------------------------</a:t>
            </a:r>
          </a:p>
          <a:p>
            <a:pPr marL="109728" indent="0">
              <a:buNone/>
            </a:pPr>
            <a:r>
              <a:rPr lang="en-US" sz="2500" dirty="0"/>
              <a:t>//-- Mark Rowland</a:t>
            </a:r>
          </a:p>
          <a:p>
            <a:pPr marL="109728" indent="0">
              <a:buNone/>
            </a:pPr>
            <a:r>
              <a:rPr lang="en-US" sz="2500" dirty="0"/>
              <a:t>//-- Troop 605 Robotics Merit Badge</a:t>
            </a:r>
          </a:p>
          <a:p>
            <a:pPr marL="109728" indent="0">
              <a:buNone/>
            </a:pPr>
            <a:endParaRPr lang="en-US" sz="2500" dirty="0"/>
          </a:p>
          <a:p>
            <a:pPr marL="109728" indent="0">
              <a:buNone/>
            </a:pPr>
            <a:r>
              <a:rPr lang="en-US" sz="2500" dirty="0"/>
              <a:t>#include &lt;</a:t>
            </a:r>
            <a:r>
              <a:rPr lang="en-US" sz="2500" dirty="0" err="1"/>
              <a:t>NewPing.h</a:t>
            </a:r>
            <a:r>
              <a:rPr lang="en-US" sz="2500" dirty="0"/>
              <a:t>&gt;</a:t>
            </a:r>
          </a:p>
          <a:p>
            <a:pPr marL="109728" indent="0">
              <a:buNone/>
            </a:pPr>
            <a:r>
              <a:rPr lang="en-US" sz="2500" dirty="0"/>
              <a:t>#include &lt;</a:t>
            </a:r>
            <a:r>
              <a:rPr lang="en-US" sz="2500" dirty="0" err="1"/>
              <a:t>VarSpeedServo.h</a:t>
            </a:r>
            <a:r>
              <a:rPr lang="en-US" sz="2500" dirty="0"/>
              <a:t>&gt;</a:t>
            </a:r>
          </a:p>
          <a:p>
            <a:pPr marL="109728" indent="0">
              <a:buNone/>
            </a:pPr>
            <a:endParaRPr lang="en-US" sz="2500" dirty="0"/>
          </a:p>
          <a:p>
            <a:pPr marL="109728" indent="0">
              <a:buNone/>
            </a:pPr>
            <a:r>
              <a:rPr lang="en-US" sz="2500" dirty="0"/>
              <a:t>const int DEBUG = true;</a:t>
            </a:r>
          </a:p>
          <a:p>
            <a:pPr marL="109728" indent="0">
              <a:buNone/>
            </a:pPr>
            <a:r>
              <a:rPr lang="en-US" sz="2500" dirty="0"/>
              <a:t>const int LEFT_WHEEL_PIN = 2;  //Arduino PIN connection</a:t>
            </a:r>
          </a:p>
          <a:p>
            <a:pPr marL="109728" indent="0">
              <a:buNone/>
            </a:pPr>
            <a:r>
              <a:rPr lang="en-US" sz="2500" dirty="0"/>
              <a:t>const int RIGHT_WHEEL_PIN = 3;</a:t>
            </a:r>
          </a:p>
          <a:p>
            <a:pPr marL="109728" indent="0">
              <a:buNone/>
            </a:pPr>
            <a:r>
              <a:rPr lang="en-US" sz="2500" dirty="0"/>
              <a:t>const int LEFT_LEG_PIN = 4;</a:t>
            </a:r>
          </a:p>
          <a:p>
            <a:pPr marL="109728" indent="0">
              <a:buNone/>
            </a:pPr>
            <a:r>
              <a:rPr lang="en-US" sz="2500" dirty="0"/>
              <a:t>const int RIGHT_LEG_PIN = 5;</a:t>
            </a:r>
          </a:p>
          <a:p>
            <a:pPr marL="109728" indent="0">
              <a:buNone/>
            </a:pPr>
            <a:r>
              <a:rPr lang="en-US" sz="2500" dirty="0"/>
              <a:t>const int SONIC_TRIGGER_PIN = 8;  // Arduino pin tied to trigger pin on the ultrasonic sensor.</a:t>
            </a:r>
          </a:p>
          <a:p>
            <a:pPr marL="109728" indent="0">
              <a:buNone/>
            </a:pPr>
            <a:r>
              <a:rPr lang="en-US" sz="2500" dirty="0"/>
              <a:t>const int SONIC_ECHO_PIN = 9;     // Arduino pin tied to echo pin on the ultrasonic sensor.</a:t>
            </a:r>
          </a:p>
          <a:p>
            <a:pPr marL="109728" indent="0">
              <a:buNone/>
            </a:pPr>
            <a:endParaRPr lang="en-US" sz="2500" dirty="0"/>
          </a:p>
          <a:p>
            <a:pPr marL="109728" indent="0">
              <a:buNone/>
            </a:pPr>
            <a:r>
              <a:rPr lang="en-US" sz="2500" dirty="0"/>
              <a:t>const int MAX_DISTANCE = 200;       // Maximum distance we want to ping for (in centimeters)</a:t>
            </a:r>
          </a:p>
          <a:p>
            <a:pPr marL="109728" indent="0">
              <a:buNone/>
            </a:pPr>
            <a:r>
              <a:rPr lang="en-US" sz="2500" dirty="0"/>
              <a:t>const int COLLISION_DISTANCE = 40;  // in centimeters</a:t>
            </a:r>
          </a:p>
          <a:p>
            <a:pPr marL="109728" indent="0">
              <a:buNone/>
            </a:pPr>
            <a:endParaRPr lang="en-US" sz="2500" dirty="0"/>
          </a:p>
          <a:p>
            <a:pPr marL="109728" indent="0">
              <a:buNone/>
            </a:pPr>
            <a:r>
              <a:rPr lang="en-US" sz="2500" dirty="0"/>
              <a:t>const int NA = 50;  //Not Applicable</a:t>
            </a:r>
          </a:p>
          <a:p>
            <a:pPr marL="109728" indent="0">
              <a:buNone/>
            </a:pPr>
            <a:r>
              <a:rPr lang="en-US" sz="2500" dirty="0"/>
              <a:t>const int SLOW_SPEED = 20;</a:t>
            </a:r>
          </a:p>
          <a:p>
            <a:pPr marL="109728" indent="0">
              <a:buNone/>
            </a:pPr>
            <a:r>
              <a:rPr lang="en-US" sz="2500" dirty="0"/>
              <a:t>const int MED_SPEED = 40;</a:t>
            </a:r>
          </a:p>
          <a:p>
            <a:pPr marL="109728" indent="0">
              <a:buNone/>
            </a:pPr>
            <a:r>
              <a:rPr lang="en-US" sz="2500" dirty="0"/>
              <a:t>const int FAST_SPEED = 200;</a:t>
            </a:r>
          </a:p>
          <a:p>
            <a:pPr marL="109728" indent="0">
              <a:buNone/>
            </a:pPr>
            <a:endParaRPr lang="en-US" sz="2500" dirty="0"/>
          </a:p>
          <a:p>
            <a:pPr marL="109728" indent="0">
              <a:buNone/>
            </a:pPr>
            <a:r>
              <a:rPr lang="en-US" sz="2500" dirty="0"/>
              <a:t>const int LEFT_WHEEL_FORWARD = 100;</a:t>
            </a:r>
          </a:p>
          <a:p>
            <a:pPr marL="109728" indent="0">
              <a:buNone/>
            </a:pPr>
            <a:r>
              <a:rPr lang="en-US" sz="2500" dirty="0"/>
              <a:t>const int LEFT_WHEEL_STOP = 89;</a:t>
            </a:r>
          </a:p>
          <a:p>
            <a:pPr marL="109728" indent="0">
              <a:buNone/>
            </a:pPr>
            <a:r>
              <a:rPr lang="en-US" sz="2500" dirty="0"/>
              <a:t>const int LEFT_WHEEL_BACKWARD = 80;</a:t>
            </a:r>
          </a:p>
          <a:p>
            <a:pPr marL="109728" indent="0">
              <a:buNone/>
            </a:pPr>
            <a:r>
              <a:rPr lang="en-US" sz="2500" dirty="0"/>
              <a:t>const int RIGHT_WHEEL_FORWARD = 80;</a:t>
            </a:r>
          </a:p>
          <a:p>
            <a:pPr marL="109728" indent="0">
              <a:buNone/>
            </a:pPr>
            <a:r>
              <a:rPr lang="en-US" sz="2500" dirty="0"/>
              <a:t>const int RIGHT_WHEEL_STOP = 90;</a:t>
            </a:r>
          </a:p>
          <a:p>
            <a:pPr marL="109728" indent="0">
              <a:buNone/>
            </a:pPr>
            <a:r>
              <a:rPr lang="en-US" sz="2500" dirty="0"/>
              <a:t>const int RIGHT_WHEEL_BACKWARD = 100;</a:t>
            </a:r>
          </a:p>
          <a:p>
            <a:pPr marL="109728" indent="0">
              <a:buNone/>
            </a:pPr>
            <a:endParaRPr lang="en-US" sz="2500" dirty="0"/>
          </a:p>
          <a:p>
            <a:pPr marL="109728" indent="0">
              <a:buNone/>
            </a:pPr>
            <a:r>
              <a:rPr lang="en-US" sz="2500" dirty="0"/>
              <a:t>const int RIGHT_LEG_UP = 10;</a:t>
            </a:r>
          </a:p>
          <a:p>
            <a:pPr marL="109728" indent="0">
              <a:buNone/>
            </a:pPr>
            <a:r>
              <a:rPr lang="en-US" sz="2500" dirty="0"/>
              <a:t>const int RIGHT_LEG_DOWN = 90;</a:t>
            </a:r>
          </a:p>
          <a:p>
            <a:pPr marL="109728" indent="0">
              <a:buNone/>
            </a:pPr>
            <a:r>
              <a:rPr lang="en-US" sz="2500" dirty="0"/>
              <a:t>const int LEFT_LEG_UP = 160;</a:t>
            </a:r>
          </a:p>
          <a:p>
            <a:pPr marL="109728" indent="0">
              <a:buNone/>
            </a:pPr>
            <a:r>
              <a:rPr lang="en-US" sz="2500" dirty="0"/>
              <a:t>const int LEFT_LEG_DOWN = 75;</a:t>
            </a:r>
          </a:p>
          <a:p>
            <a:pPr marL="109728" indent="0">
              <a:buNone/>
            </a:pPr>
            <a:endParaRPr lang="en-US" sz="2500" dirty="0"/>
          </a:p>
          <a:p>
            <a:pPr marL="109728" indent="0">
              <a:buNone/>
            </a:pPr>
            <a:r>
              <a:rPr lang="en-US" sz="2500" dirty="0" err="1"/>
              <a:t>NewPing</a:t>
            </a:r>
            <a:r>
              <a:rPr lang="en-US" sz="2500" dirty="0"/>
              <a:t> Sonar(SONIC_TRIGGER_PIN, SONIC_ECHO_PIN, MAX_DISTANCE);  //setup Sonar</a:t>
            </a:r>
          </a:p>
          <a:p>
            <a:pPr marL="109728" indent="0">
              <a:buNone/>
            </a:pPr>
            <a:r>
              <a:rPr lang="en-US" sz="2500" dirty="0" err="1"/>
              <a:t>VarSpeedServo</a:t>
            </a:r>
            <a:r>
              <a:rPr lang="en-US" sz="2500" dirty="0"/>
              <a:t> </a:t>
            </a:r>
            <a:r>
              <a:rPr lang="en-US" sz="2500" dirty="0" err="1"/>
              <a:t>leftWheel</a:t>
            </a:r>
            <a:r>
              <a:rPr lang="en-US" sz="2500" dirty="0"/>
              <a:t>, </a:t>
            </a:r>
            <a:r>
              <a:rPr lang="en-US" sz="2500" dirty="0" err="1"/>
              <a:t>rightWheel</a:t>
            </a:r>
            <a:r>
              <a:rPr lang="en-US" sz="2500" dirty="0"/>
              <a:t>, </a:t>
            </a:r>
            <a:r>
              <a:rPr lang="en-US" sz="2500" dirty="0" err="1"/>
              <a:t>leftLeg</a:t>
            </a:r>
            <a:r>
              <a:rPr lang="en-US" sz="2500" dirty="0"/>
              <a:t>, </a:t>
            </a:r>
            <a:r>
              <a:rPr lang="en-US" sz="2500" dirty="0" err="1"/>
              <a:t>rightLeg</a:t>
            </a:r>
            <a:r>
              <a:rPr lang="en-US" sz="2500" dirty="0"/>
              <a:t>;</a:t>
            </a:r>
            <a:endParaRPr lang="en-US"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Tree>
    <p:extLst>
      <p:ext uri="{BB962C8B-B14F-4D97-AF65-F5344CB8AC3E}">
        <p14:creationId xmlns:p14="http://schemas.microsoft.com/office/powerpoint/2010/main" val="54065804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7470E34-12DF-9765-D5AD-8B05DC3FA3F1}"/>
              </a:ext>
            </a:extLst>
          </p:cNvPr>
          <p:cNvSpPr>
            <a:spLocks noGrp="1"/>
          </p:cNvSpPr>
          <p:nvPr>
            <p:ph type="title"/>
          </p:nvPr>
        </p:nvSpPr>
        <p:spPr>
          <a:xfrm>
            <a:off x="3312" y="304800"/>
            <a:ext cx="5330687" cy="1066800"/>
          </a:xfrm>
        </p:spPr>
        <p:txBody>
          <a:bodyPr>
            <a:noAutofit/>
          </a:bodyPr>
          <a:lstStyle/>
          <a:p>
            <a:r>
              <a:rPr lang="en-US" sz="3200" dirty="0"/>
              <a:t>Setup Subroutines</a:t>
            </a:r>
          </a:p>
        </p:txBody>
      </p:sp>
      <p:sp>
        <p:nvSpPr>
          <p:cNvPr id="6" name="Content Placeholder 5">
            <a:extLst>
              <a:ext uri="{FF2B5EF4-FFF2-40B4-BE49-F238E27FC236}">
                <a16:creationId xmlns:a16="http://schemas.microsoft.com/office/drawing/2014/main" id="{76B4BC62-FBA5-9B73-665E-28360ADF654B}"/>
              </a:ext>
            </a:extLst>
          </p:cNvPr>
          <p:cNvSpPr>
            <a:spLocks noGrp="1"/>
          </p:cNvSpPr>
          <p:nvPr>
            <p:ph sz="half" idx="1"/>
          </p:nvPr>
        </p:nvSpPr>
        <p:spPr>
          <a:xfrm>
            <a:off x="-76200" y="1371600"/>
            <a:ext cx="4038600" cy="4525963"/>
          </a:xfrm>
        </p:spPr>
        <p:txBody>
          <a:bodyPr>
            <a:normAutofit fontScale="55000" lnSpcReduction="20000"/>
          </a:bodyPr>
          <a:lstStyle/>
          <a:p>
            <a:r>
              <a:rPr lang="en-US" sz="4400" dirty="0"/>
              <a:t>Setup is the first routine </a:t>
            </a:r>
          </a:p>
          <a:p>
            <a:endParaRPr lang="en-US" sz="4400" dirty="0"/>
          </a:p>
          <a:p>
            <a:endParaRPr lang="en-US" sz="4400" dirty="0"/>
          </a:p>
        </p:txBody>
      </p:sp>
      <p:sp>
        <p:nvSpPr>
          <p:cNvPr id="3" name="TextBox 2">
            <a:extLst>
              <a:ext uri="{FF2B5EF4-FFF2-40B4-BE49-F238E27FC236}">
                <a16:creationId xmlns:a16="http://schemas.microsoft.com/office/drawing/2014/main" id="{81257343-A403-5B4F-F503-B48244DD8454}"/>
              </a:ext>
            </a:extLst>
          </p:cNvPr>
          <p:cNvSpPr txBox="1"/>
          <p:nvPr/>
        </p:nvSpPr>
        <p:spPr>
          <a:xfrm>
            <a:off x="28486" y="6535503"/>
            <a:ext cx="8839200" cy="261610"/>
          </a:xfrm>
          <a:prstGeom prst="rect">
            <a:avLst/>
          </a:prstGeom>
          <a:noFill/>
        </p:spPr>
        <p:txBody>
          <a:bodyPr wrap="square">
            <a:spAutoFit/>
          </a:bodyPr>
          <a:lstStyle/>
          <a:p>
            <a:r>
              <a:rPr lang="en-US" sz="1100" dirty="0">
                <a:solidFill>
                  <a:srgbClr val="0070C0"/>
                </a:solidFill>
              </a:rPr>
              <a:t>https://github.com/martintrowland/Scooter/blob/main/Scooter_3_movement.ino</a:t>
            </a:r>
          </a:p>
        </p:txBody>
      </p:sp>
      <p:sp>
        <p:nvSpPr>
          <p:cNvPr id="10" name="Content Placeholder 9">
            <a:extLst>
              <a:ext uri="{FF2B5EF4-FFF2-40B4-BE49-F238E27FC236}">
                <a16:creationId xmlns:a16="http://schemas.microsoft.com/office/drawing/2014/main" id="{69963E33-3199-4F28-62AB-9167BD9B14F9}"/>
              </a:ext>
            </a:extLst>
          </p:cNvPr>
          <p:cNvSpPr>
            <a:spLocks noGrp="1"/>
          </p:cNvSpPr>
          <p:nvPr>
            <p:ph sz="half" idx="2"/>
          </p:nvPr>
        </p:nvSpPr>
        <p:spPr>
          <a:xfrm>
            <a:off x="3962400" y="1166018"/>
            <a:ext cx="5029200" cy="5082382"/>
          </a:xfrm>
        </p:spPr>
        <p:txBody>
          <a:bodyPr>
            <a:normAutofit fontScale="55000" lnSpcReduction="20000"/>
          </a:bodyPr>
          <a:lstStyle/>
          <a:p>
            <a:pPr marL="109728" indent="0">
              <a:buNone/>
            </a:pPr>
            <a:r>
              <a:rPr lang="en-US" dirty="0"/>
              <a:t>///////////////////////////////////////////////////////////////////</a:t>
            </a:r>
          </a:p>
          <a:p>
            <a:pPr marL="109728" indent="0">
              <a:buNone/>
            </a:pPr>
            <a:r>
              <a:rPr lang="en-US" dirty="0"/>
              <a:t>//-- Setup ------------------------------------------------------//</a:t>
            </a:r>
          </a:p>
          <a:p>
            <a:pPr marL="109728" indent="0">
              <a:buNone/>
            </a:pPr>
            <a:r>
              <a:rPr lang="en-US" dirty="0"/>
              <a:t>///////////////////////////////////////////////////////////////////</a:t>
            </a:r>
          </a:p>
          <a:p>
            <a:pPr marL="109728" indent="0">
              <a:buNone/>
            </a:pPr>
            <a:r>
              <a:rPr lang="en-US" dirty="0"/>
              <a:t>void </a:t>
            </a:r>
            <a:r>
              <a:rPr lang="en-US" dirty="0" err="1"/>
              <a:t>attachServos</a:t>
            </a:r>
            <a:r>
              <a:rPr lang="en-US" dirty="0"/>
              <a:t>() {</a:t>
            </a:r>
          </a:p>
          <a:p>
            <a:pPr marL="109728" indent="0">
              <a:buNone/>
            </a:pPr>
            <a:r>
              <a:rPr lang="en-US" dirty="0"/>
              <a:t>  </a:t>
            </a:r>
            <a:r>
              <a:rPr lang="en-US" dirty="0" err="1"/>
              <a:t>leftWheel.attach</a:t>
            </a:r>
            <a:r>
              <a:rPr lang="en-US" dirty="0"/>
              <a:t>(LEFT_WHEEL_PIN);</a:t>
            </a:r>
          </a:p>
          <a:p>
            <a:pPr marL="109728" indent="0">
              <a:buNone/>
            </a:pPr>
            <a:r>
              <a:rPr lang="en-US" dirty="0"/>
              <a:t>  </a:t>
            </a:r>
            <a:r>
              <a:rPr lang="en-US" dirty="0" err="1"/>
              <a:t>rightWheel.attach</a:t>
            </a:r>
            <a:r>
              <a:rPr lang="en-US" dirty="0"/>
              <a:t>(RIGHT_WHEEL_PIN);</a:t>
            </a:r>
          </a:p>
          <a:p>
            <a:pPr marL="109728" indent="0">
              <a:buNone/>
            </a:pPr>
            <a:r>
              <a:rPr lang="en-US" dirty="0"/>
              <a:t>  </a:t>
            </a:r>
            <a:r>
              <a:rPr lang="en-US" dirty="0" err="1"/>
              <a:t>leftLeg.attach</a:t>
            </a:r>
            <a:r>
              <a:rPr lang="en-US" dirty="0"/>
              <a:t>(LEFT_LEG_PIN);</a:t>
            </a:r>
          </a:p>
          <a:p>
            <a:pPr marL="109728" indent="0">
              <a:buNone/>
            </a:pPr>
            <a:r>
              <a:rPr lang="en-US" dirty="0"/>
              <a:t>  </a:t>
            </a:r>
            <a:r>
              <a:rPr lang="en-US" dirty="0" err="1"/>
              <a:t>rightLeg.attach</a:t>
            </a:r>
            <a:r>
              <a:rPr lang="en-US" dirty="0"/>
              <a:t>(RIGHT_LEG_PIN);</a:t>
            </a:r>
          </a:p>
          <a:p>
            <a:pPr marL="109728" indent="0">
              <a:buNone/>
            </a:pPr>
            <a:r>
              <a:rPr lang="en-US" dirty="0"/>
              <a:t>}</a:t>
            </a:r>
          </a:p>
          <a:p>
            <a:pPr marL="109728" indent="0">
              <a:buNone/>
            </a:pPr>
            <a:r>
              <a:rPr lang="en-US" dirty="0"/>
              <a:t>void </a:t>
            </a:r>
            <a:r>
              <a:rPr lang="en-US" dirty="0" err="1"/>
              <a:t>detachServos</a:t>
            </a:r>
            <a:r>
              <a:rPr lang="en-US" dirty="0"/>
              <a:t>() {</a:t>
            </a:r>
          </a:p>
          <a:p>
            <a:pPr marL="109728" indent="0">
              <a:buNone/>
            </a:pPr>
            <a:r>
              <a:rPr lang="en-US" dirty="0"/>
              <a:t>  </a:t>
            </a:r>
            <a:r>
              <a:rPr lang="en-US" dirty="0" err="1"/>
              <a:t>leftWheel.detach</a:t>
            </a:r>
            <a:r>
              <a:rPr lang="en-US" dirty="0"/>
              <a:t>();</a:t>
            </a:r>
          </a:p>
          <a:p>
            <a:pPr marL="109728" indent="0">
              <a:buNone/>
            </a:pPr>
            <a:r>
              <a:rPr lang="en-US" dirty="0"/>
              <a:t>  </a:t>
            </a:r>
            <a:r>
              <a:rPr lang="en-US" dirty="0" err="1"/>
              <a:t>rightWheel.detach</a:t>
            </a:r>
            <a:r>
              <a:rPr lang="en-US" dirty="0"/>
              <a:t>();</a:t>
            </a:r>
          </a:p>
          <a:p>
            <a:pPr marL="109728" indent="0">
              <a:buNone/>
            </a:pPr>
            <a:r>
              <a:rPr lang="en-US" dirty="0"/>
              <a:t>  </a:t>
            </a:r>
            <a:r>
              <a:rPr lang="en-US" dirty="0" err="1"/>
              <a:t>leftLeg.detach</a:t>
            </a:r>
            <a:r>
              <a:rPr lang="en-US" dirty="0"/>
              <a:t>();</a:t>
            </a:r>
          </a:p>
          <a:p>
            <a:pPr marL="109728" indent="0">
              <a:buNone/>
            </a:pPr>
            <a:r>
              <a:rPr lang="en-US" dirty="0"/>
              <a:t>  </a:t>
            </a:r>
            <a:r>
              <a:rPr lang="en-US" dirty="0" err="1"/>
              <a:t>rightLeg.detach</a:t>
            </a:r>
            <a:r>
              <a:rPr lang="en-US" dirty="0"/>
              <a:t>();</a:t>
            </a:r>
          </a:p>
          <a:p>
            <a:pPr marL="109728" indent="0">
              <a:buNone/>
            </a:pPr>
            <a:r>
              <a:rPr lang="en-US" dirty="0"/>
              <a:t>}</a:t>
            </a:r>
          </a:p>
          <a:p>
            <a:pPr marL="109728" indent="0">
              <a:buNone/>
            </a:pPr>
            <a:r>
              <a:rPr lang="en-US" dirty="0"/>
              <a:t>void setup() {</a:t>
            </a:r>
          </a:p>
          <a:p>
            <a:pPr marL="109728" indent="0">
              <a:buNone/>
            </a:pPr>
            <a:r>
              <a:rPr lang="en-US" dirty="0"/>
              <a:t>  </a:t>
            </a:r>
            <a:r>
              <a:rPr lang="en-US" dirty="0" err="1"/>
              <a:t>Serial.begin</a:t>
            </a:r>
            <a:r>
              <a:rPr lang="en-US" dirty="0"/>
              <a:t>(115200);  // Open serial monitor at 115200 baud to see ping results.</a:t>
            </a:r>
          </a:p>
          <a:p>
            <a:pPr marL="109728" indent="0">
              <a:buNone/>
            </a:pPr>
            <a:r>
              <a:rPr lang="en-US" dirty="0"/>
              <a:t>  </a:t>
            </a:r>
            <a:r>
              <a:rPr lang="en-US" dirty="0" err="1"/>
              <a:t>attachServos</a:t>
            </a:r>
            <a:r>
              <a:rPr lang="en-US" dirty="0"/>
              <a:t>();</a:t>
            </a:r>
          </a:p>
          <a:p>
            <a:pPr marL="109728" indent="0">
              <a:buNone/>
            </a:pPr>
            <a:r>
              <a:rPr lang="en-US" dirty="0"/>
              <a:t>  </a:t>
            </a:r>
            <a:r>
              <a:rPr lang="en-US" dirty="0" err="1"/>
              <a:t>leftLeg.write</a:t>
            </a:r>
            <a:r>
              <a:rPr lang="en-US" dirty="0"/>
              <a:t>(LEFT_LEG_UP, FAST_SPEED, true);</a:t>
            </a:r>
          </a:p>
          <a:p>
            <a:pPr marL="109728" indent="0">
              <a:buNone/>
            </a:pPr>
            <a:r>
              <a:rPr lang="en-US" dirty="0"/>
              <a:t>  </a:t>
            </a:r>
            <a:r>
              <a:rPr lang="en-US" dirty="0" err="1"/>
              <a:t>rightLeg.write</a:t>
            </a:r>
            <a:r>
              <a:rPr lang="en-US" dirty="0"/>
              <a:t>(RIGHT_LEG_UP, FAST_SPEED, true);</a:t>
            </a:r>
          </a:p>
          <a:p>
            <a:pPr marL="109728" indent="0">
              <a:buNone/>
            </a:pPr>
            <a:r>
              <a:rPr lang="en-US" dirty="0"/>
              <a:t>  </a:t>
            </a:r>
            <a:r>
              <a:rPr lang="en-US" dirty="0" err="1"/>
              <a:t>leftWheel.write</a:t>
            </a:r>
            <a:r>
              <a:rPr lang="en-US" dirty="0"/>
              <a:t>(LEFT_WHEEL_STOP, NA, true);</a:t>
            </a:r>
          </a:p>
          <a:p>
            <a:pPr marL="109728" indent="0">
              <a:buNone/>
            </a:pPr>
            <a:r>
              <a:rPr lang="en-US" dirty="0"/>
              <a:t>  </a:t>
            </a:r>
            <a:r>
              <a:rPr lang="en-US" dirty="0" err="1"/>
              <a:t>rightWheel.write</a:t>
            </a:r>
            <a:r>
              <a:rPr lang="en-US" dirty="0"/>
              <a:t>(RIGHT_WHEEL_STOP, NA, true);</a:t>
            </a:r>
          </a:p>
          <a:p>
            <a:pPr marL="109728" indent="0">
              <a:buNone/>
            </a:pPr>
            <a:r>
              <a:rPr lang="en-US" dirty="0"/>
              <a:t>  delay(3000);</a:t>
            </a:r>
          </a:p>
          <a:p>
            <a:pPr marL="109728" indent="0">
              <a:buNone/>
            </a:pPr>
            <a:r>
              <a:rPr lang="en-US" dirty="0"/>
              <a:t>}</a:t>
            </a:r>
          </a:p>
        </p:txBody>
      </p:sp>
    </p:spTree>
    <p:extLst>
      <p:ext uri="{BB962C8B-B14F-4D97-AF65-F5344CB8AC3E}">
        <p14:creationId xmlns:p14="http://schemas.microsoft.com/office/powerpoint/2010/main" val="338985305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E6F610-8923-ABB0-29AE-48A226312808}"/>
              </a:ext>
            </a:extLst>
          </p:cNvPr>
          <p:cNvSpPr>
            <a:spLocks noGrp="1"/>
          </p:cNvSpPr>
          <p:nvPr>
            <p:ph type="title"/>
          </p:nvPr>
        </p:nvSpPr>
        <p:spPr>
          <a:xfrm>
            <a:off x="76200" y="457200"/>
            <a:ext cx="8229600" cy="1066800"/>
          </a:xfrm>
        </p:spPr>
        <p:txBody>
          <a:bodyPr/>
          <a:lstStyle/>
          <a:p>
            <a:r>
              <a:rPr lang="en-US" dirty="0"/>
              <a:t>Basic Robot Movement</a:t>
            </a:r>
          </a:p>
        </p:txBody>
      </p:sp>
      <p:sp>
        <p:nvSpPr>
          <p:cNvPr id="3" name="Content Placeholder 2">
            <a:extLst>
              <a:ext uri="{FF2B5EF4-FFF2-40B4-BE49-F238E27FC236}">
                <a16:creationId xmlns:a16="http://schemas.microsoft.com/office/drawing/2014/main" id="{8F7AA15C-BC94-02A4-C6D0-1959589E256B}"/>
              </a:ext>
            </a:extLst>
          </p:cNvPr>
          <p:cNvSpPr>
            <a:spLocks noGrp="1"/>
          </p:cNvSpPr>
          <p:nvPr>
            <p:ph idx="1"/>
          </p:nvPr>
        </p:nvSpPr>
        <p:spPr>
          <a:xfrm>
            <a:off x="228600" y="1905000"/>
            <a:ext cx="8915400" cy="4325112"/>
          </a:xfrm>
        </p:spPr>
        <p:txBody>
          <a:bodyPr>
            <a:normAutofit/>
          </a:bodyPr>
          <a:lstStyle/>
          <a:p>
            <a:r>
              <a:rPr lang="en-US" dirty="0"/>
              <a:t>Let’s create a subroutine to stop the wheels</a:t>
            </a:r>
          </a:p>
          <a:p>
            <a:pPr lvl="1"/>
            <a:r>
              <a:rPr lang="en-US" dirty="0"/>
              <a:t>Name it </a:t>
            </a:r>
            <a:r>
              <a:rPr lang="en-US" dirty="0" err="1"/>
              <a:t>wheelsStop</a:t>
            </a:r>
            <a:r>
              <a:rPr lang="en-US" dirty="0"/>
              <a:t>(int duration)</a:t>
            </a:r>
          </a:p>
          <a:p>
            <a:pPr lvl="1"/>
            <a:r>
              <a:rPr lang="en-US" dirty="0"/>
              <a:t>Use commands like: </a:t>
            </a:r>
          </a:p>
          <a:p>
            <a:pPr lvl="2"/>
            <a:r>
              <a:rPr lang="en-US" dirty="0" err="1"/>
              <a:t>rightWheel.write</a:t>
            </a:r>
            <a:r>
              <a:rPr lang="en-US" dirty="0"/>
              <a:t>(RIGHT_WHEEL_STOP, NA, false);</a:t>
            </a:r>
          </a:p>
          <a:p>
            <a:pPr lvl="2"/>
            <a:r>
              <a:rPr lang="en-US" dirty="0" err="1"/>
              <a:t>leftWheel.write</a:t>
            </a:r>
            <a:r>
              <a:rPr lang="en-US" dirty="0"/>
              <a:t>(LEFT_WHEEL_STOP, NA, false);</a:t>
            </a:r>
          </a:p>
          <a:p>
            <a:pPr lvl="2"/>
            <a:r>
              <a:rPr lang="en-US" dirty="0" err="1"/>
              <a:t>leftWheel.wait</a:t>
            </a:r>
            <a:r>
              <a:rPr lang="en-US" dirty="0"/>
              <a:t>();</a:t>
            </a:r>
          </a:p>
          <a:p>
            <a:pPr lvl="2"/>
            <a:r>
              <a:rPr lang="en-US" dirty="0" err="1"/>
              <a:t>rightWheel.wait</a:t>
            </a:r>
            <a:r>
              <a:rPr lang="en-US" dirty="0"/>
              <a:t>();</a:t>
            </a:r>
          </a:p>
          <a:p>
            <a:r>
              <a:rPr lang="en-US" dirty="0"/>
              <a:t>Create </a:t>
            </a:r>
            <a:r>
              <a:rPr lang="en-US" dirty="0" err="1"/>
              <a:t>wheelsForward</a:t>
            </a:r>
            <a:r>
              <a:rPr lang="en-US" dirty="0"/>
              <a:t>(int duration) routine</a:t>
            </a:r>
          </a:p>
          <a:p>
            <a:pPr lvl="1"/>
            <a:r>
              <a:rPr lang="en-US" dirty="0"/>
              <a:t>Use commands like</a:t>
            </a:r>
          </a:p>
          <a:p>
            <a:pPr lvl="2"/>
            <a:r>
              <a:rPr lang="en-US" dirty="0" err="1"/>
              <a:t>leftWheel.write</a:t>
            </a:r>
            <a:r>
              <a:rPr lang="en-US" dirty="0"/>
              <a:t>(LEFT_WHEEL_FORWARD, NA, false);</a:t>
            </a:r>
          </a:p>
          <a:p>
            <a:endParaRPr lang="en-US" dirty="0"/>
          </a:p>
          <a:p>
            <a:pPr marL="109728" indent="0">
              <a:buNone/>
            </a:pPr>
            <a:endParaRPr lang="en-US" dirty="0"/>
          </a:p>
        </p:txBody>
      </p:sp>
    </p:spTree>
    <p:extLst>
      <p:ext uri="{BB962C8B-B14F-4D97-AF65-F5344CB8AC3E}">
        <p14:creationId xmlns:p14="http://schemas.microsoft.com/office/powerpoint/2010/main" val="25948445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Autonomous 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348310" y="4821299"/>
            <a:ext cx="4530484" cy="1477328"/>
          </a:xfrm>
          <a:prstGeom prst="rect">
            <a:avLst/>
          </a:prstGeom>
          <a:noFill/>
          <a:ln>
            <a:solidFill>
              <a:srgbClr val="0066FF"/>
            </a:solidFill>
          </a:ln>
        </p:spPr>
        <p:txBody>
          <a:bodyPr wrap="square" rtlCol="0">
            <a:spAutoFit/>
          </a:bodyPr>
          <a:lstStyle/>
          <a:p>
            <a:r>
              <a:rPr lang="en-US" dirty="0">
                <a:solidFill>
                  <a:srgbClr val="0066FF"/>
                </a:solidFill>
              </a:rPr>
              <a:t>const int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19710" y="1263202"/>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19710" y="4272198"/>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52778" y="2022688"/>
            <a:ext cx="4386532" cy="1754326"/>
          </a:xfrm>
          <a:prstGeom prst="rect">
            <a:avLst/>
          </a:prstGeom>
          <a:noFill/>
          <a:ln>
            <a:solidFill>
              <a:schemeClr val="tx1"/>
            </a:solidFill>
          </a:ln>
        </p:spPr>
        <p:txBody>
          <a:bodyPr wrap="squar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25" name="TextBox 24"/>
          <p:cNvSpPr txBox="1"/>
          <p:nvPr/>
        </p:nvSpPr>
        <p:spPr>
          <a:xfrm>
            <a:off x="4318473" y="1596583"/>
            <a:ext cx="1898277" cy="276999"/>
          </a:xfrm>
          <a:prstGeom prst="rect">
            <a:avLst/>
          </a:prstGeom>
          <a:noFill/>
        </p:spPr>
        <p:txBody>
          <a:bodyPr wrap="none" rtlCol="0">
            <a:spAutoFit/>
          </a:bodyPr>
          <a:lstStyle/>
          <a:p>
            <a:r>
              <a:rPr lang="en-US" sz="1200" dirty="0">
                <a:solidFill>
                  <a:srgbClr val="FF0000"/>
                </a:solidFill>
              </a:rPr>
              <a:t>COLLISION_DISTANCE</a:t>
            </a:r>
          </a:p>
        </p:txBody>
      </p:sp>
      <p:sp>
        <p:nvSpPr>
          <p:cNvPr id="4" name="TextBox 3"/>
          <p:cNvSpPr txBox="1"/>
          <p:nvPr/>
        </p:nvSpPr>
        <p:spPr>
          <a:xfrm>
            <a:off x="173935" y="2133600"/>
            <a:ext cx="3621240" cy="1569660"/>
          </a:xfrm>
          <a:prstGeom prst="rect">
            <a:avLst/>
          </a:prstGeom>
          <a:noFill/>
          <a:ln>
            <a:solidFill>
              <a:schemeClr val="tx1"/>
            </a:solidFill>
          </a:ln>
        </p:spPr>
        <p:txBody>
          <a:bodyPr wrap="square" rtlCol="0">
            <a:spAutoFit/>
          </a:bodyPr>
          <a:lstStyle/>
          <a:p>
            <a:r>
              <a:rPr lang="en-US" sz="1600" dirty="0">
                <a:solidFill>
                  <a:srgbClr val="FF0000"/>
                </a:solidFill>
              </a:rPr>
              <a:t>COLLISION_DISTANCE</a:t>
            </a:r>
            <a:r>
              <a:rPr lang="en-US" sz="1600" dirty="0"/>
              <a:t> is the </a:t>
            </a:r>
            <a:br>
              <a:rPr lang="en-US" sz="1600" dirty="0"/>
            </a:br>
            <a:r>
              <a:rPr lang="en-US" sz="1600" dirty="0"/>
              <a:t>distance in which the object </a:t>
            </a:r>
            <a:br>
              <a:rPr lang="en-US" sz="1600" dirty="0"/>
            </a:br>
            <a:r>
              <a:rPr lang="en-US" sz="1600" dirty="0"/>
              <a:t>is too close to steer around to avoid.</a:t>
            </a:r>
          </a:p>
          <a:p>
            <a:endParaRPr lang="en-US" sz="1600" dirty="0"/>
          </a:p>
          <a:p>
            <a:r>
              <a:rPr lang="en-US" sz="1600" dirty="0"/>
              <a:t>By experiment this is about 40cm</a:t>
            </a:r>
            <a:br>
              <a:rPr lang="en-US" sz="1600" dirty="0"/>
            </a:br>
            <a:endParaRPr lang="en-US" sz="1600" dirty="0"/>
          </a:p>
        </p:txBody>
      </p:sp>
      <p:sp>
        <p:nvSpPr>
          <p:cNvPr id="8" name="TextBox 7"/>
          <p:cNvSpPr txBox="1"/>
          <p:nvPr/>
        </p:nvSpPr>
        <p:spPr>
          <a:xfrm>
            <a:off x="135835" y="955222"/>
            <a:ext cx="4740965" cy="830997"/>
          </a:xfrm>
          <a:prstGeom prst="rect">
            <a:avLst/>
          </a:prstGeom>
          <a:noFill/>
        </p:spPr>
        <p:txBody>
          <a:bodyPr wrap="square" rtlCol="0">
            <a:spAutoFit/>
          </a:bodyPr>
          <a:lstStyle/>
          <a:p>
            <a:r>
              <a:rPr lang="en-US" sz="1600" dirty="0"/>
              <a:t>If an object is closer than the </a:t>
            </a:r>
            <a:r>
              <a:rPr lang="en-US" sz="1600" dirty="0">
                <a:solidFill>
                  <a:srgbClr val="FF0000"/>
                </a:solidFill>
              </a:rPr>
              <a:t>COLLISION_DISTANCE</a:t>
            </a:r>
            <a:r>
              <a:rPr lang="en-US" sz="1600" dirty="0"/>
              <a:t> in </a:t>
            </a:r>
            <a:br>
              <a:rPr lang="en-US" sz="1600" dirty="0"/>
            </a:br>
            <a:r>
              <a:rPr lang="en-US" sz="1600" dirty="0"/>
              <a:t>either the right or left side, then stop</a:t>
            </a:r>
          </a:p>
        </p:txBody>
      </p:sp>
      <p:sp>
        <p:nvSpPr>
          <p:cNvPr id="6" name="TextBox 5"/>
          <p:cNvSpPr txBox="1"/>
          <p:nvPr/>
        </p:nvSpPr>
        <p:spPr>
          <a:xfrm>
            <a:off x="173935" y="3827561"/>
            <a:ext cx="667170" cy="369332"/>
          </a:xfrm>
          <a:prstGeom prst="rect">
            <a:avLst/>
          </a:prstGeom>
          <a:noFill/>
        </p:spPr>
        <p:txBody>
          <a:bodyPr wrap="none" rtlCol="0">
            <a:spAutoFit/>
          </a:bodyPr>
          <a:lstStyle/>
          <a:p>
            <a:r>
              <a:rPr lang="en-US" b="1" dirty="0">
                <a:solidFill>
                  <a:srgbClr val="0066FF"/>
                </a:solidFill>
              </a:rPr>
              <a:t>Code</a:t>
            </a:r>
          </a:p>
        </p:txBody>
      </p:sp>
      <p:grpSp>
        <p:nvGrpSpPr>
          <p:cNvPr id="7" name="Group 6">
            <a:extLst>
              <a:ext uri="{FF2B5EF4-FFF2-40B4-BE49-F238E27FC236}">
                <a16:creationId xmlns:a16="http://schemas.microsoft.com/office/drawing/2014/main" id="{FF084800-063E-B436-D734-D5409570A57F}"/>
              </a:ext>
            </a:extLst>
          </p:cNvPr>
          <p:cNvGrpSpPr/>
          <p:nvPr/>
        </p:nvGrpSpPr>
        <p:grpSpPr>
          <a:xfrm>
            <a:off x="6426947" y="540584"/>
            <a:ext cx="2310608" cy="2770243"/>
            <a:chOff x="5995192" y="451131"/>
            <a:chExt cx="2909893" cy="4197069"/>
          </a:xfrm>
        </p:grpSpPr>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572387" y="451131"/>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2" name="TextBox 21"/>
          <p:cNvSpPr txBox="1"/>
          <p:nvPr/>
        </p:nvSpPr>
        <p:spPr>
          <a:xfrm>
            <a:off x="193813" y="4267200"/>
            <a:ext cx="4626665" cy="2123658"/>
          </a:xfrm>
          <a:prstGeom prst="rect">
            <a:avLst/>
          </a:prstGeom>
          <a:noFill/>
          <a:ln>
            <a:solidFill>
              <a:srgbClr val="0066FF"/>
            </a:solidFill>
          </a:ln>
        </p:spPr>
        <p:txBody>
          <a:bodyPr wrap="square" rtlCol="0">
            <a:spAutoFit/>
          </a:bodyPr>
          <a:lstStyle/>
          <a:p>
            <a:r>
              <a:rPr lang="en-US" sz="1600" dirty="0" err="1">
                <a:solidFill>
                  <a:srgbClr val="0066FF"/>
                </a:solidFill>
              </a:rPr>
              <a:t>const</a:t>
            </a:r>
            <a:r>
              <a:rPr lang="en-US" sz="1600" dirty="0">
                <a:solidFill>
                  <a:srgbClr val="0066FF"/>
                </a:solidFill>
              </a:rPr>
              <a:t> in COLLISION_DISTANCE=40;</a:t>
            </a:r>
          </a:p>
          <a:p>
            <a:r>
              <a:rPr lang="en-US" sz="1600" dirty="0">
                <a:solidFill>
                  <a:srgbClr val="0066FF"/>
                </a:solidFill>
              </a:rPr>
              <a:t>distance=sonar();</a:t>
            </a:r>
          </a:p>
          <a:p>
            <a:endParaRPr lang="en-US" sz="1600" dirty="0">
              <a:solidFill>
                <a:srgbClr val="0066FF"/>
              </a:solidFill>
            </a:endParaRPr>
          </a:p>
          <a:p>
            <a:r>
              <a:rPr lang="en-US" sz="1600" dirty="0">
                <a:solidFill>
                  <a:srgbClr val="0066FF"/>
                </a:solidFill>
              </a:rPr>
              <a:t>if (distance&gt;COLLISION_DISTANCE){</a:t>
            </a:r>
          </a:p>
          <a:p>
            <a:r>
              <a:rPr lang="en-US" sz="1600" dirty="0">
                <a:solidFill>
                  <a:srgbClr val="0066FF"/>
                </a:solidFill>
              </a:rPr>
              <a:t>      </a:t>
            </a:r>
            <a:r>
              <a:rPr lang="en-US" sz="1600" dirty="0" err="1">
                <a:solidFill>
                  <a:srgbClr val="0066FF"/>
                </a:solidFill>
              </a:rPr>
              <a:t>wheelsForward</a:t>
            </a:r>
            <a:r>
              <a:rPr lang="en-US" sz="1600" dirty="0">
                <a:solidFill>
                  <a:srgbClr val="0066FF"/>
                </a:solidFill>
              </a:rPr>
              <a:t>(400);</a:t>
            </a:r>
          </a:p>
          <a:p>
            <a:r>
              <a:rPr lang="en-US" sz="1600" dirty="0">
                <a:solidFill>
                  <a:srgbClr val="0066FF"/>
                </a:solidFill>
              </a:rPr>
              <a:t>}else{</a:t>
            </a:r>
          </a:p>
          <a:p>
            <a:r>
              <a:rPr lang="en-US" sz="1600" dirty="0">
                <a:solidFill>
                  <a:srgbClr val="0066FF"/>
                </a:solidFill>
              </a:rPr>
              <a:t>      </a:t>
            </a:r>
            <a:r>
              <a:rPr lang="en-US" sz="1600" dirty="0" err="1">
                <a:solidFill>
                  <a:srgbClr val="0066FF"/>
                </a:solidFill>
              </a:rPr>
              <a:t>lookLeft</a:t>
            </a:r>
            <a:r>
              <a:rPr lang="en-US" sz="1600" dirty="0">
                <a:solidFill>
                  <a:srgbClr val="0066FF"/>
                </a:solidFill>
              </a:rPr>
              <a:t>();</a:t>
            </a:r>
          </a:p>
          <a:p>
            <a:r>
              <a:rPr lang="en-US" sz="1600" dirty="0">
                <a:solidFill>
                  <a:srgbClr val="0066FF"/>
                </a:solidFill>
              </a:rPr>
              <a:t>}</a:t>
            </a:r>
            <a:endParaRPr lang="en-US" dirty="0">
              <a:solidFill>
                <a:srgbClr val="0066FF"/>
              </a:solidFill>
            </a:endParaRPr>
          </a:p>
        </p:txBody>
      </p:sp>
      <p:grpSp>
        <p:nvGrpSpPr>
          <p:cNvPr id="11" name="Group 10">
            <a:extLst>
              <a:ext uri="{FF2B5EF4-FFF2-40B4-BE49-F238E27FC236}">
                <a16:creationId xmlns:a16="http://schemas.microsoft.com/office/drawing/2014/main" id="{9A9C8136-C24F-2484-44B6-F9E624EB1BD5}"/>
              </a:ext>
            </a:extLst>
          </p:cNvPr>
          <p:cNvGrpSpPr/>
          <p:nvPr/>
        </p:nvGrpSpPr>
        <p:grpSpPr>
          <a:xfrm>
            <a:off x="5821482" y="3554081"/>
            <a:ext cx="2316197" cy="2869887"/>
            <a:chOff x="4432245" y="1191998"/>
            <a:chExt cx="4048152" cy="5101134"/>
          </a:xfrm>
        </p:grpSpPr>
        <p:sp>
          <p:nvSpPr>
            <p:cNvPr id="13" name="Rectangle 12">
              <a:extLst>
                <a:ext uri="{FF2B5EF4-FFF2-40B4-BE49-F238E27FC236}">
                  <a16:creationId xmlns:a16="http://schemas.microsoft.com/office/drawing/2014/main" id="{FEF986EC-379A-ABD7-2770-E42CF1C212F0}"/>
                </a:ext>
              </a:extLst>
            </p:cNvPr>
            <p:cNvSpPr/>
            <p:nvPr/>
          </p:nvSpPr>
          <p:spPr>
            <a:xfrm>
              <a:off x="4432245" y="5923801"/>
              <a:ext cx="3328155" cy="369331"/>
            </a:xfrm>
            <a:prstGeom prst="rect">
              <a:avLst/>
            </a:prstGeom>
          </p:spPr>
          <p:txBody>
            <a:bodyPr wrap="none">
              <a:spAutoFit/>
            </a:bodyPr>
            <a:lstStyle/>
            <a:p>
              <a:r>
                <a:rPr lang="en-US" dirty="0"/>
                <a:t> Look left, is there an obstacle?</a:t>
              </a:r>
            </a:p>
          </p:txBody>
        </p:sp>
        <p:sp>
          <p:nvSpPr>
            <p:cNvPr id="15" name="TextBox 14">
              <a:extLst>
                <a:ext uri="{FF2B5EF4-FFF2-40B4-BE49-F238E27FC236}">
                  <a16:creationId xmlns:a16="http://schemas.microsoft.com/office/drawing/2014/main" id="{FBB8ED56-E5E3-2DA0-DD0D-0F6844EBFA3A}"/>
                </a:ext>
              </a:extLst>
            </p:cNvPr>
            <p:cNvSpPr txBox="1"/>
            <p:nvPr/>
          </p:nvSpPr>
          <p:spPr>
            <a:xfrm>
              <a:off x="6488769" y="1756550"/>
              <a:ext cx="1991628" cy="820595"/>
            </a:xfrm>
            <a:prstGeom prst="rect">
              <a:avLst/>
            </a:prstGeom>
            <a:noFill/>
          </p:spPr>
          <p:txBody>
            <a:bodyPr wrap="square" rtlCol="0">
              <a:spAutoFit/>
            </a:bodyPr>
            <a:lstStyle/>
            <a:p>
              <a:r>
                <a:rPr lang="en-US" sz="1200" b="1" dirty="0"/>
                <a:t>Avoid Obstacle</a:t>
              </a:r>
            </a:p>
          </p:txBody>
        </p:sp>
        <p:sp>
          <p:nvSpPr>
            <p:cNvPr id="16" name="Isosceles Triangle 15">
              <a:extLst>
                <a:ext uri="{FF2B5EF4-FFF2-40B4-BE49-F238E27FC236}">
                  <a16:creationId xmlns:a16="http://schemas.microsoft.com/office/drawing/2014/main" id="{DA7F346B-2BB9-47E3-6B7F-2762C2849D26}"/>
                </a:ext>
              </a:extLst>
            </p:cNvPr>
            <p:cNvSpPr/>
            <p:nvPr/>
          </p:nvSpPr>
          <p:spPr>
            <a:xfrm rot="10800000">
              <a:off x="7665875" y="1899315"/>
              <a:ext cx="566202" cy="552036"/>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587C8741-47CC-A861-0F79-8F45445D0595}"/>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256410B3-047A-02C6-F031-41536F71AE9F}"/>
                </a:ext>
              </a:extLst>
            </p:cNvPr>
            <p:cNvSpPr txBox="1"/>
            <p:nvPr/>
          </p:nvSpPr>
          <p:spPr>
            <a:xfrm rot="20037032">
              <a:off x="5187633" y="1704958"/>
              <a:ext cx="1065192" cy="765888"/>
            </a:xfrm>
            <a:prstGeom prst="rect">
              <a:avLst/>
            </a:prstGeom>
            <a:noFill/>
          </p:spPr>
          <p:txBody>
            <a:bodyPr wrap="none" rtlCol="0">
              <a:spAutoFit/>
            </a:bodyPr>
            <a:lstStyle/>
            <a:p>
              <a:r>
                <a:rPr lang="en-US" sz="1050" dirty="0"/>
                <a:t>Sonar</a:t>
              </a:r>
            </a:p>
            <a:p>
              <a:r>
                <a:rPr lang="en-US" sz="1050" dirty="0"/>
                <a:t>Sensor</a:t>
              </a:r>
            </a:p>
          </p:txBody>
        </p:sp>
        <p:sp>
          <p:nvSpPr>
            <p:cNvPr id="29" name="Rectangle 28">
              <a:extLst>
                <a:ext uri="{FF2B5EF4-FFF2-40B4-BE49-F238E27FC236}">
                  <a16:creationId xmlns:a16="http://schemas.microsoft.com/office/drawing/2014/main" id="{4464F658-A20E-7309-0859-A96F32E161D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3F5D346-8A8F-7CCC-E28F-8ADC6BCD070D}"/>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1" name="Rectangle 30">
              <a:extLst>
                <a:ext uri="{FF2B5EF4-FFF2-40B4-BE49-F238E27FC236}">
                  <a16:creationId xmlns:a16="http://schemas.microsoft.com/office/drawing/2014/main" id="{3E8FBADB-9F5D-FABF-1841-49EF0AA18F83}"/>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2" name="Rectangle 31">
              <a:extLst>
                <a:ext uri="{FF2B5EF4-FFF2-40B4-BE49-F238E27FC236}">
                  <a16:creationId xmlns:a16="http://schemas.microsoft.com/office/drawing/2014/main" id="{78C6BE1A-124C-FAD2-2ECE-0DCDABDFA5AF}"/>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3" name="Rectangle 32">
              <a:extLst>
                <a:ext uri="{FF2B5EF4-FFF2-40B4-BE49-F238E27FC236}">
                  <a16:creationId xmlns:a16="http://schemas.microsoft.com/office/drawing/2014/main" id="{0373A54C-361E-4559-B5D2-189565334326}"/>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4" name="TextBox 33">
              <a:extLst>
                <a:ext uri="{FF2B5EF4-FFF2-40B4-BE49-F238E27FC236}">
                  <a16:creationId xmlns:a16="http://schemas.microsoft.com/office/drawing/2014/main" id="{A22A0F87-4113-1833-FCC8-825B0538A434}"/>
                </a:ext>
              </a:extLst>
            </p:cNvPr>
            <p:cNvSpPr txBox="1"/>
            <p:nvPr/>
          </p:nvSpPr>
          <p:spPr>
            <a:xfrm rot="20037032">
              <a:off x="6630506" y="4954389"/>
              <a:ext cx="1140837" cy="465004"/>
            </a:xfrm>
            <a:prstGeom prst="rect">
              <a:avLst/>
            </a:prstGeom>
            <a:noFill/>
          </p:spPr>
          <p:txBody>
            <a:bodyPr wrap="none" rtlCol="0">
              <a:spAutoFit/>
            </a:bodyPr>
            <a:lstStyle/>
            <a:p>
              <a:r>
                <a:rPr lang="en-US" sz="1050" dirty="0"/>
                <a:t>Scooter</a:t>
              </a:r>
            </a:p>
          </p:txBody>
        </p:sp>
        <p:sp>
          <p:nvSpPr>
            <p:cNvPr id="35" name="Rectangle 34">
              <a:extLst>
                <a:ext uri="{FF2B5EF4-FFF2-40B4-BE49-F238E27FC236}">
                  <a16:creationId xmlns:a16="http://schemas.microsoft.com/office/drawing/2014/main" id="{892FDA95-3092-2ED9-8D60-271DF997059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WALL</a:t>
              </a:r>
            </a:p>
          </p:txBody>
        </p:sp>
        <p:sp>
          <p:nvSpPr>
            <p:cNvPr id="36" name="Arc 35">
              <a:extLst>
                <a:ext uri="{FF2B5EF4-FFF2-40B4-BE49-F238E27FC236}">
                  <a16:creationId xmlns:a16="http://schemas.microsoft.com/office/drawing/2014/main" id="{0674492F-36D8-FEAA-7077-E6523D6FFAD3}"/>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Isosceles Triangle 36">
              <a:extLst>
                <a:ext uri="{FF2B5EF4-FFF2-40B4-BE49-F238E27FC236}">
                  <a16:creationId xmlns:a16="http://schemas.microsoft.com/office/drawing/2014/main" id="{8D512761-0796-2FAC-167B-1554CE56F894}"/>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09E7637E-AA49-CEBF-D8A9-D47A124CC292}"/>
                </a:ext>
              </a:extLst>
            </p:cNvPr>
            <p:cNvSpPr/>
            <p:nvPr/>
          </p:nvSpPr>
          <p:spPr>
            <a:xfrm rot="20116445">
              <a:off x="4976794" y="1191998"/>
              <a:ext cx="1267906" cy="3680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WALL</a:t>
              </a:r>
            </a:p>
          </p:txBody>
        </p:sp>
      </p:gr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Look Left</a:t>
            </a:r>
          </a:p>
        </p:txBody>
      </p:sp>
      <p:grpSp>
        <p:nvGrpSpPr>
          <p:cNvPr id="3" name="Group 2">
            <a:extLst>
              <a:ext uri="{FF2B5EF4-FFF2-40B4-BE49-F238E27FC236}">
                <a16:creationId xmlns:a16="http://schemas.microsoft.com/office/drawing/2014/main" id="{F61C6992-BD5B-AE35-DD54-690E98908DFF}"/>
              </a:ext>
            </a:extLst>
          </p:cNvPr>
          <p:cNvGrpSpPr/>
          <p:nvPr/>
        </p:nvGrpSpPr>
        <p:grpSpPr>
          <a:xfrm>
            <a:off x="5033925" y="1394896"/>
            <a:ext cx="3922345" cy="4848936"/>
            <a:chOff x="5033925" y="1394896"/>
            <a:chExt cx="3922345" cy="4848936"/>
          </a:xfrm>
        </p:grpSpPr>
        <p:sp>
          <p:nvSpPr>
            <p:cNvPr id="16" name="Rectangle 15"/>
            <p:cNvSpPr/>
            <p:nvPr/>
          </p:nvSpPr>
          <p:spPr>
            <a:xfrm>
              <a:off x="5628115" y="58745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6516246" y="19251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7774878" y="20820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5888765" y="16289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5374620" y="18177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6868446" y="48796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7586329" y="46741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6757640" y="50792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6833070" y="49040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7108916" y="47642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6809630" y="5033003"/>
              <a:ext cx="782587" cy="307777"/>
            </a:xfrm>
            <a:prstGeom prst="rect">
              <a:avLst/>
            </a:prstGeom>
            <a:noFill/>
          </p:spPr>
          <p:txBody>
            <a:bodyPr wrap="none" rtlCol="0">
              <a:spAutoFit/>
            </a:bodyPr>
            <a:lstStyle/>
            <a:p>
              <a:r>
                <a:rPr lang="en-US" sz="1400" dirty="0"/>
                <a:t>Scooter</a:t>
              </a:r>
            </a:p>
          </p:txBody>
        </p:sp>
        <p:sp>
          <p:nvSpPr>
            <p:cNvPr id="43" name="Rectangle 42">
              <a:extLst>
                <a:ext uri="{FF2B5EF4-FFF2-40B4-BE49-F238E27FC236}">
                  <a16:creationId xmlns:a16="http://schemas.microsoft.com/office/drawing/2014/main" id="{8F40DC26-63D7-472A-87A8-9F17467AADEE}"/>
                </a:ext>
              </a:extLst>
            </p:cNvPr>
            <p:cNvSpPr/>
            <p:nvPr/>
          </p:nvSpPr>
          <p:spPr>
            <a:xfrm>
              <a:off x="6674533" y="25846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6807039" y="39154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7006274" y="39267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5033925" y="1394896"/>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grpSp>
    </p:spTree>
    <p:extLst>
      <p:ext uri="{BB962C8B-B14F-4D97-AF65-F5344CB8AC3E}">
        <p14:creationId xmlns:p14="http://schemas.microsoft.com/office/powerpoint/2010/main" val="19607290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76200" y="2015190"/>
            <a:ext cx="6781800" cy="1754326"/>
          </a:xfrm>
          <a:prstGeom prst="rect">
            <a:avLst/>
          </a:prstGeom>
          <a:noFill/>
        </p:spPr>
        <p:txBody>
          <a:bodyPr wrap="squar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3600" b="1" cap="none" spc="0" dirty="0">
                <a:ln w="11430"/>
                <a:solidFill>
                  <a:srgbClr val="0070C0"/>
                </a:solidFill>
                <a:effectLst>
                  <a:outerShdw blurRad="80000" dist="40000" dir="5040000" algn="tl">
                    <a:srgbClr val="000000">
                      <a:alpha val="30000"/>
                    </a:srgbClr>
                  </a:outerShdw>
                </a:effectLst>
              </a:rPr>
              <a:t>Classification: </a:t>
            </a:r>
            <a:r>
              <a:rPr lang="en-US" sz="3600" b="1" i="1" cap="none" spc="0" dirty="0">
                <a:ln w="11430"/>
                <a:solidFill>
                  <a:srgbClr val="0070C0"/>
                </a:solidFill>
                <a:effectLst>
                  <a:outerShdw blurRad="80000" dist="40000" dir="5040000" algn="tl">
                    <a:srgbClr val="000000">
                      <a:alpha val="30000"/>
                    </a:srgbClr>
                  </a:outerShdw>
                </a:effectLst>
              </a:rPr>
              <a:t>Top Secret</a:t>
            </a:r>
          </a:p>
          <a:p>
            <a:r>
              <a:rPr lang="en-US" sz="3600" b="1" dirty="0">
                <a:ln w="11430"/>
                <a:solidFill>
                  <a:srgbClr val="0070C0"/>
                </a:solidFill>
                <a:effectLst>
                  <a:outerShdw blurRad="80000" dist="40000" dir="5040000" algn="tl">
                    <a:srgbClr val="000000">
                      <a:alpha val="30000"/>
                    </a:srgbClr>
                  </a:outerShdw>
                </a:effectLst>
              </a:rPr>
              <a:t>Model: </a:t>
            </a:r>
            <a:r>
              <a:rPr lang="en-US" sz="3600" b="1" i="1" dirty="0" err="1">
                <a:ln w="11430"/>
                <a:solidFill>
                  <a:srgbClr val="0070C0"/>
                </a:solidFill>
                <a:effectLst>
                  <a:outerShdw blurRad="80000" dist="40000" dir="5040000" algn="tl">
                    <a:srgbClr val="000000">
                      <a:alpha val="30000"/>
                    </a:srgbClr>
                  </a:outerShdw>
                </a:effectLst>
              </a:rPr>
              <a:t>Fischbot</a:t>
            </a:r>
            <a:r>
              <a:rPr lang="en-US" sz="3600" b="1" i="1" dirty="0">
                <a:ln w="11430"/>
                <a:solidFill>
                  <a:srgbClr val="0070C0"/>
                </a:solidFill>
                <a:effectLst>
                  <a:outerShdw blurRad="80000" dist="40000" dir="5040000" algn="tl">
                    <a:srgbClr val="000000">
                      <a:alpha val="30000"/>
                    </a:srgbClr>
                  </a:outerShdw>
                </a:effectLst>
              </a:rPr>
              <a:t> 605</a:t>
            </a:r>
          </a:p>
          <a:p>
            <a:r>
              <a:rPr lang="en-US" sz="3600" b="1" cap="none" spc="0" dirty="0">
                <a:ln w="11430"/>
                <a:solidFill>
                  <a:srgbClr val="0070C0"/>
                </a:solidFill>
                <a:effectLst>
                  <a:outerShdw blurRad="80000" dist="40000" dir="5040000" algn="tl">
                    <a:srgbClr val="000000">
                      <a:alpha val="30000"/>
                    </a:srgbClr>
                  </a:outerShdw>
                </a:effectLst>
              </a:rPr>
              <a:t>Name: </a:t>
            </a:r>
            <a:r>
              <a:rPr lang="en-US" sz="3600" b="1" i="1" cap="none" spc="0" dirty="0">
                <a:ln w="11430"/>
                <a:solidFill>
                  <a:srgbClr val="0070C0"/>
                </a:soli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76400" y="85353"/>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Urban</Template>
  <TotalTime>30218</TotalTime>
  <Words>5666</Words>
  <Application>Microsoft Office PowerPoint</Application>
  <PresentationFormat>On-screen Show (4:3)</PresentationFormat>
  <Paragraphs>948</Paragraphs>
  <Slides>81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Scooter Scout Repository</vt:lpstr>
      <vt:lpstr>Software Installation</vt:lpstr>
      <vt:lpstr>Now Add This Library</vt:lpstr>
      <vt:lpstr>And This for Variable Servo Control</vt:lpstr>
      <vt:lpstr>Arduino IDE</vt:lpstr>
      <vt:lpstr>Blink Program</vt:lpstr>
      <vt:lpstr>PowerPoint Presentation</vt:lpstr>
      <vt:lpstr>Session 2</vt:lpstr>
      <vt:lpstr>PowerPoint Presentation</vt:lpstr>
      <vt:lpstr>Robot Videos</vt:lpstr>
      <vt:lpstr>Types of Robots</vt:lpstr>
      <vt:lpstr>PowerPoint Presentation</vt:lpstr>
      <vt:lpstr>Fields of Robotics</vt:lpstr>
      <vt:lpstr>Homework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Scooter Schematic</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The  Vellanki Cap 400 Scooter’s Styling Top</vt:lpstr>
      <vt:lpstr>Scooter Schematic</vt:lpstr>
      <vt:lpstr>The  Vellanki Cap 400 Scooter’s Styling Top</vt:lpstr>
      <vt:lpstr>The  Vellanki Cap 400 Scooter’s Styling Top</vt:lpstr>
      <vt:lpstr>PowerPoint Presentation</vt:lpstr>
      <vt:lpstr>Session 5</vt:lpstr>
      <vt:lpstr>PowerPoint Presentation</vt:lpstr>
      <vt:lpstr>PowerPoint Presentation</vt:lpstr>
      <vt:lpstr>Let’s put all the tech of  the Pillia Brain, the Meiring Control System, and  into one and what do you get?   A FischBot 605 Robot named Scooter</vt:lpstr>
      <vt:lpstr>Scooter Navigation</vt:lpstr>
      <vt:lpstr>Scooter Navigation</vt:lpstr>
      <vt:lpstr>BONUS Problem: What if both directions are blocked?</vt:lpstr>
      <vt:lpstr>Let’s program the Navigation</vt:lpstr>
      <vt:lpstr>Initialization and Constants</vt:lpstr>
      <vt:lpstr>Setup Subroutines</vt:lpstr>
      <vt:lpstr>Basic Robot Movement</vt:lpstr>
      <vt:lpstr>Autonomous Forward</vt:lpstr>
      <vt:lpstr>STOP</vt:lpstr>
      <vt:lpstr>Look Left</vt:lpstr>
      <vt:lpstr>Scooter Navigation</vt:lpstr>
      <vt:lpstr>FischBot Navigation</vt:lpstr>
      <vt:lpstr>What’s a Conditional Statement</vt:lpstr>
      <vt:lpstr>Tune and Demonstrate your Robot</vt:lpstr>
      <vt:lpstr>BACKUP</vt:lpstr>
      <vt:lpstr>Uninstalling From Macinstosh </vt:lpstr>
      <vt:lpstr>Locomotion Code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162</cp:revision>
  <cp:lastPrinted>2022-12-24T20:57:55Z</cp:lastPrinted>
  <dcterms:created xsi:type="dcterms:W3CDTF">2020-09-01T22:33:34Z</dcterms:created>
  <dcterms:modified xsi:type="dcterms:W3CDTF">2023-03-15T04:32:39Z</dcterms:modified>
</cp:coreProperties>
</file>